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ink/ink1.xml" ContentType="application/inkml+xml"/>
  <Override PartName="/ppt/ink/ink2.xml" ContentType="application/inkml+xml"/>
  <Override PartName="/ppt/notesSlides/notesSlide4.xml" ContentType="application/vnd.openxmlformats-officedocument.presentationml.notesSlide+xml"/>
  <Override PartName="/ppt/ink/ink3.xml" ContentType="application/inkml+xml"/>
  <Override PartName="/ppt/ink/ink4.xml" ContentType="application/inkml+xml"/>
  <Override PartName="/ppt/notesSlides/notesSlide5.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5"/>
    <p:sldMasterId id="2147483661" r:id="rId6"/>
  </p:sldMasterIdLst>
  <p:notesMasterIdLst>
    <p:notesMasterId r:id="rId61"/>
  </p:notesMasterIdLst>
  <p:handoutMasterIdLst>
    <p:handoutMasterId r:id="rId62"/>
  </p:handoutMasterIdLst>
  <p:sldIdLst>
    <p:sldId id="435" r:id="rId7"/>
    <p:sldId id="436" r:id="rId8"/>
    <p:sldId id="437" r:id="rId9"/>
    <p:sldId id="438" r:id="rId10"/>
    <p:sldId id="439" r:id="rId11"/>
    <p:sldId id="440" r:id="rId12"/>
    <p:sldId id="261" r:id="rId13"/>
    <p:sldId id="441" r:id="rId14"/>
    <p:sldId id="442" r:id="rId15"/>
    <p:sldId id="443" r:id="rId16"/>
    <p:sldId id="444" r:id="rId17"/>
    <p:sldId id="268" r:id="rId18"/>
    <p:sldId id="418" r:id="rId19"/>
    <p:sldId id="276" r:id="rId20"/>
    <p:sldId id="277" r:id="rId21"/>
    <p:sldId id="278" r:id="rId22"/>
    <p:sldId id="269" r:id="rId23"/>
    <p:sldId id="271" r:id="rId24"/>
    <p:sldId id="279" r:id="rId25"/>
    <p:sldId id="281" r:id="rId26"/>
    <p:sldId id="263" r:id="rId27"/>
    <p:sldId id="272" r:id="rId28"/>
    <p:sldId id="275" r:id="rId29"/>
    <p:sldId id="274" r:id="rId30"/>
    <p:sldId id="273" r:id="rId31"/>
    <p:sldId id="419" r:id="rId32"/>
    <p:sldId id="420" r:id="rId33"/>
    <p:sldId id="421" r:id="rId34"/>
    <p:sldId id="400" r:id="rId35"/>
    <p:sldId id="401" r:id="rId36"/>
    <p:sldId id="434" r:id="rId37"/>
    <p:sldId id="406" r:id="rId38"/>
    <p:sldId id="448" r:id="rId39"/>
    <p:sldId id="425" r:id="rId40"/>
    <p:sldId id="426" r:id="rId41"/>
    <p:sldId id="446" r:id="rId42"/>
    <p:sldId id="447" r:id="rId43"/>
    <p:sldId id="433" r:id="rId44"/>
    <p:sldId id="410" r:id="rId45"/>
    <p:sldId id="445" r:id="rId46"/>
    <p:sldId id="402" r:id="rId47"/>
    <p:sldId id="423" r:id="rId48"/>
    <p:sldId id="449" r:id="rId49"/>
    <p:sldId id="405" r:id="rId50"/>
    <p:sldId id="299" r:id="rId51"/>
    <p:sldId id="403" r:id="rId52"/>
    <p:sldId id="432" r:id="rId53"/>
    <p:sldId id="292" r:id="rId54"/>
    <p:sldId id="428" r:id="rId55"/>
    <p:sldId id="429" r:id="rId56"/>
    <p:sldId id="431" r:id="rId57"/>
    <p:sldId id="450" r:id="rId58"/>
    <p:sldId id="412" r:id="rId59"/>
    <p:sldId id="305" r:id="rId60"/>
  </p:sldIdLst>
  <p:sldSz cx="9144000" cy="6858000" type="screen4x3"/>
  <p:notesSz cx="6858000" cy="9144000"/>
  <p:defaultTex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5B1B1F7-669F-71CF-C228-C62FA33C1F1F}" v="272" dt="2026-10-05T16:40:11.443"/>
    <p1510:client id="{526323F9-19A5-107F-E38C-0C3DC6FD6D64}" v="86" dt="2026-10-04T13:00:57.978"/>
    <p1510:client id="{DBCD03F8-A02D-9F6E-048A-CC1CA4222FEE}" v="27" dt="2026-10-05T09:32:28.593"/>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guide orient="horz" pos="2160"/>
        <p:guide pos="2880"/>
      </p:guideLst>
    </p:cSldViewPr>
  </p:slide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0.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slide" Target="slides/slide36.xml"/><Relationship Id="rId47" Type="http://schemas.openxmlformats.org/officeDocument/2006/relationships/slide" Target="slides/slide41.xml"/><Relationship Id="rId50" Type="http://schemas.openxmlformats.org/officeDocument/2006/relationships/slide" Target="slides/slide44.xml"/><Relationship Id="rId55" Type="http://schemas.openxmlformats.org/officeDocument/2006/relationships/slide" Target="slides/slide49.xml"/><Relationship Id="rId63" Type="http://schemas.openxmlformats.org/officeDocument/2006/relationships/presProps" Target="presProps.xml"/><Relationship Id="rId68" Type="http://schemas.microsoft.com/office/2015/10/relationships/revisionInfo" Target="revisionInfo.xml"/><Relationship Id="rId7" Type="http://schemas.openxmlformats.org/officeDocument/2006/relationships/slide" Target="slides/slide1.xml"/><Relationship Id="rId2" Type="http://schemas.openxmlformats.org/officeDocument/2006/relationships/customXml" Target="../customXml/item2.xml"/><Relationship Id="rId16" Type="http://schemas.openxmlformats.org/officeDocument/2006/relationships/slide" Target="slides/slide10.xml"/><Relationship Id="rId29" Type="http://schemas.openxmlformats.org/officeDocument/2006/relationships/slide" Target="slides/slide2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slide" Target="slides/slide34.xml"/><Relationship Id="rId45" Type="http://schemas.openxmlformats.org/officeDocument/2006/relationships/slide" Target="slides/slide39.xml"/><Relationship Id="rId53" Type="http://schemas.openxmlformats.org/officeDocument/2006/relationships/slide" Target="slides/slide47.xml"/><Relationship Id="rId58" Type="http://schemas.openxmlformats.org/officeDocument/2006/relationships/slide" Target="slides/slide52.xml"/><Relationship Id="rId66" Type="http://schemas.openxmlformats.org/officeDocument/2006/relationships/tableStyles" Target="tableStyles.xml"/><Relationship Id="rId5" Type="http://schemas.openxmlformats.org/officeDocument/2006/relationships/slideMaster" Target="slideMasters/slideMaster1.xml"/><Relationship Id="rId61" Type="http://schemas.openxmlformats.org/officeDocument/2006/relationships/notesMaster" Target="notesMasters/notesMaster1.xml"/><Relationship Id="rId19" Type="http://schemas.openxmlformats.org/officeDocument/2006/relationships/slide" Target="slides/slide1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slide" Target="slides/slide37.xml"/><Relationship Id="rId48" Type="http://schemas.openxmlformats.org/officeDocument/2006/relationships/slide" Target="slides/slide42.xml"/><Relationship Id="rId56" Type="http://schemas.openxmlformats.org/officeDocument/2006/relationships/slide" Target="slides/slide50.xml"/><Relationship Id="rId64" Type="http://schemas.openxmlformats.org/officeDocument/2006/relationships/viewProps" Target="viewProps.xml"/><Relationship Id="rId8" Type="http://schemas.openxmlformats.org/officeDocument/2006/relationships/slide" Target="slides/slide2.xml"/><Relationship Id="rId51" Type="http://schemas.openxmlformats.org/officeDocument/2006/relationships/slide" Target="slides/slide45.xml"/><Relationship Id="rId3" Type="http://schemas.openxmlformats.org/officeDocument/2006/relationships/customXml" Target="../customXml/item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slide" Target="slides/slide40.xml"/><Relationship Id="rId59" Type="http://schemas.openxmlformats.org/officeDocument/2006/relationships/slide" Target="slides/slide53.xml"/><Relationship Id="rId67" Type="http://schemas.microsoft.com/office/2016/11/relationships/changesInfo" Target="changesInfos/changesInfo1.xml"/><Relationship Id="rId20" Type="http://schemas.openxmlformats.org/officeDocument/2006/relationships/slide" Target="slides/slide14.xml"/><Relationship Id="rId41" Type="http://schemas.openxmlformats.org/officeDocument/2006/relationships/slide" Target="slides/slide35.xml"/><Relationship Id="rId54" Type="http://schemas.openxmlformats.org/officeDocument/2006/relationships/slide" Target="slides/slide48.xml"/><Relationship Id="rId62"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slide" Target="slides/slide43.xml"/><Relationship Id="rId57" Type="http://schemas.openxmlformats.org/officeDocument/2006/relationships/slide" Target="slides/slide51.xml"/><Relationship Id="rId10" Type="http://schemas.openxmlformats.org/officeDocument/2006/relationships/slide" Target="slides/slide4.xml"/><Relationship Id="rId31" Type="http://schemas.openxmlformats.org/officeDocument/2006/relationships/slide" Target="slides/slide25.xml"/><Relationship Id="rId44" Type="http://schemas.openxmlformats.org/officeDocument/2006/relationships/slide" Target="slides/slide38.xml"/><Relationship Id="rId52" Type="http://schemas.openxmlformats.org/officeDocument/2006/relationships/slide" Target="slides/slide46.xml"/><Relationship Id="rId60" Type="http://schemas.openxmlformats.org/officeDocument/2006/relationships/slide" Target="slides/slide54.xml"/><Relationship Id="rId65" Type="http://schemas.openxmlformats.org/officeDocument/2006/relationships/theme" Target="theme/theme1.xml"/><Relationship Id="rId4" Type="http://schemas.openxmlformats.org/officeDocument/2006/relationships/customXml" Target="../customXml/item4.xml"/><Relationship Id="rId9" Type="http://schemas.openxmlformats.org/officeDocument/2006/relationships/slide" Target="slides/slide3.xml"/><Relationship Id="rId13" Type="http://schemas.openxmlformats.org/officeDocument/2006/relationships/slide" Target="slides/slide7.xml"/><Relationship Id="rId18" Type="http://schemas.openxmlformats.org/officeDocument/2006/relationships/slide" Target="slides/slide12.xml"/><Relationship Id="rId39" Type="http://schemas.openxmlformats.org/officeDocument/2006/relationships/slide" Target="slides/slide3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iss A Vernon" userId="S::avernon@walkwoodms.worcs.sch.uk::c2b0d428-1f29-4906-9598-7c6d18d4daad" providerId="AD" clId="Web-{DBCD03F8-A02D-9F6E-048A-CC1CA4222FEE}"/>
    <pc:docChg chg="addSld delSld modSld">
      <pc:chgData name="Miss A Vernon" userId="S::avernon@walkwoodms.worcs.sch.uk::c2b0d428-1f29-4906-9598-7c6d18d4daad" providerId="AD" clId="Web-{DBCD03F8-A02D-9F6E-048A-CC1CA4222FEE}" dt="2026-10-05T09:32:28.593" v="33"/>
      <pc:docMkLst>
        <pc:docMk/>
      </pc:docMkLst>
      <pc:sldChg chg="add del">
        <pc:chgData name="Miss A Vernon" userId="S::avernon@walkwoodms.worcs.sch.uk::c2b0d428-1f29-4906-9598-7c6d18d4daad" providerId="AD" clId="Web-{DBCD03F8-A02D-9F6E-048A-CC1CA4222FEE}" dt="2026-10-05T09:32:28.593" v="33"/>
        <pc:sldMkLst>
          <pc:docMk/>
          <pc:sldMk cId="2456968062" sldId="292"/>
        </pc:sldMkLst>
      </pc:sldChg>
      <pc:sldChg chg="add del">
        <pc:chgData name="Miss A Vernon" userId="S::avernon@walkwoodms.worcs.sch.uk::c2b0d428-1f29-4906-9598-7c6d18d4daad" providerId="AD" clId="Web-{DBCD03F8-A02D-9F6E-048A-CC1CA4222FEE}" dt="2026-10-05T09:31:42.904" v="27"/>
        <pc:sldMkLst>
          <pc:docMk/>
          <pc:sldMk cId="0" sldId="299"/>
        </pc:sldMkLst>
      </pc:sldChg>
      <pc:sldChg chg="add del">
        <pc:chgData name="Miss A Vernon" userId="S::avernon@walkwoodms.worcs.sch.uk::c2b0d428-1f29-4906-9598-7c6d18d4daad" providerId="AD" clId="Web-{DBCD03F8-A02D-9F6E-048A-CC1CA4222FEE}" dt="2026-10-05T09:31:42.513" v="23"/>
        <pc:sldMkLst>
          <pc:docMk/>
          <pc:sldMk cId="0" sldId="402"/>
        </pc:sldMkLst>
      </pc:sldChg>
      <pc:sldChg chg="add del">
        <pc:chgData name="Miss A Vernon" userId="S::avernon@walkwoodms.worcs.sch.uk::c2b0d428-1f29-4906-9598-7c6d18d4daad" providerId="AD" clId="Web-{DBCD03F8-A02D-9F6E-048A-CC1CA4222FEE}" dt="2026-10-05T09:31:42.716" v="25"/>
        <pc:sldMkLst>
          <pc:docMk/>
          <pc:sldMk cId="0" sldId="403"/>
        </pc:sldMkLst>
      </pc:sldChg>
      <pc:sldChg chg="add del">
        <pc:chgData name="Miss A Vernon" userId="S::avernon@walkwoodms.worcs.sch.uk::c2b0d428-1f29-4906-9598-7c6d18d4daad" providerId="AD" clId="Web-{DBCD03F8-A02D-9F6E-048A-CC1CA4222FEE}" dt="2026-10-05T09:31:42.794" v="26"/>
        <pc:sldMkLst>
          <pc:docMk/>
          <pc:sldMk cId="0" sldId="405"/>
        </pc:sldMkLst>
      </pc:sldChg>
      <pc:sldChg chg="add del">
        <pc:chgData name="Miss A Vernon" userId="S::avernon@walkwoodms.worcs.sch.uk::c2b0d428-1f29-4906-9598-7c6d18d4daad" providerId="AD" clId="Web-{DBCD03F8-A02D-9F6E-048A-CC1CA4222FEE}" dt="2026-10-05T09:31:42.623" v="24"/>
        <pc:sldMkLst>
          <pc:docMk/>
          <pc:sldMk cId="0" sldId="423"/>
        </pc:sldMkLst>
      </pc:sldChg>
      <pc:sldChg chg="modSp">
        <pc:chgData name="Miss A Vernon" userId="S::avernon@walkwoodms.worcs.sch.uk::c2b0d428-1f29-4906-9598-7c6d18d4daad" providerId="AD" clId="Web-{DBCD03F8-A02D-9F6E-048A-CC1CA4222FEE}" dt="2026-10-05T09:30:41.433" v="11" actId="20577"/>
        <pc:sldMkLst>
          <pc:docMk/>
          <pc:sldMk cId="0" sldId="429"/>
        </pc:sldMkLst>
        <pc:spChg chg="mod">
          <ac:chgData name="Miss A Vernon" userId="S::avernon@walkwoodms.worcs.sch.uk::c2b0d428-1f29-4906-9598-7c6d18d4daad" providerId="AD" clId="Web-{DBCD03F8-A02D-9F6E-048A-CC1CA4222FEE}" dt="2026-10-05T09:30:41.433" v="11" actId="20577"/>
          <ac:spMkLst>
            <pc:docMk/>
            <pc:sldMk cId="0" sldId="429"/>
            <ac:spMk id="10" creationId="{73BDF348-AF62-7BAA-748C-8D6023D53AA4}"/>
          </ac:spMkLst>
        </pc:spChg>
      </pc:sldChg>
      <pc:sldChg chg="add del">
        <pc:chgData name="Miss A Vernon" userId="S::avernon@walkwoodms.worcs.sch.uk::c2b0d428-1f29-4906-9598-7c6d18d4daad" providerId="AD" clId="Web-{DBCD03F8-A02D-9F6E-048A-CC1CA4222FEE}" dt="2026-10-05T09:32:01.123" v="29"/>
        <pc:sldMkLst>
          <pc:docMk/>
          <pc:sldMk cId="1905629003" sldId="432"/>
        </pc:sldMkLst>
      </pc:sldChg>
      <pc:sldChg chg="addSp delSp modSp add del">
        <pc:chgData name="Miss A Vernon" userId="S::avernon@walkwoodms.worcs.sch.uk::c2b0d428-1f29-4906-9598-7c6d18d4daad" providerId="AD" clId="Web-{DBCD03F8-A02D-9F6E-048A-CC1CA4222FEE}" dt="2026-10-05T09:32:17.593" v="31"/>
        <pc:sldMkLst>
          <pc:docMk/>
          <pc:sldMk cId="4054751144" sldId="433"/>
        </pc:sldMkLst>
        <pc:picChg chg="add mod">
          <ac:chgData name="Miss A Vernon" userId="S::avernon@walkwoodms.worcs.sch.uk::c2b0d428-1f29-4906-9598-7c6d18d4daad" providerId="AD" clId="Web-{DBCD03F8-A02D-9F6E-048A-CC1CA4222FEE}" dt="2026-10-05T09:31:05.184" v="17" actId="1076"/>
          <ac:picMkLst>
            <pc:docMk/>
            <pc:sldMk cId="4054751144" sldId="433"/>
            <ac:picMk id="4" creationId="{B40ED38D-E4F3-39A1-C04E-7008229C7352}"/>
          </ac:picMkLst>
        </pc:picChg>
        <pc:picChg chg="del">
          <ac:chgData name="Miss A Vernon" userId="S::avernon@walkwoodms.worcs.sch.uk::c2b0d428-1f29-4906-9598-7c6d18d4daad" providerId="AD" clId="Web-{DBCD03F8-A02D-9F6E-048A-CC1CA4222FEE}" dt="2026-10-05T09:30:51.152" v="12"/>
          <ac:picMkLst>
            <pc:docMk/>
            <pc:sldMk cId="4054751144" sldId="433"/>
            <ac:picMk id="6" creationId="{755EB605-FC98-C333-81FE-56DF83AF4A72}"/>
          </ac:picMkLst>
        </pc:picChg>
      </pc:sldChg>
    </pc:docChg>
  </pc:docChgLst>
  <pc:docChgLst>
    <pc:chgData name="Miss A Vernon" userId="S::avernon@walkwoodms.worcs.sch.uk::c2b0d428-1f29-4906-9598-7c6d18d4daad" providerId="AD" clId="Web-{45B1B1F7-669F-71CF-C228-C62FA33C1F1F}"/>
    <pc:docChg chg="addSld delSld modSld sldOrd">
      <pc:chgData name="Miss A Vernon" userId="S::avernon@walkwoodms.worcs.sch.uk::c2b0d428-1f29-4906-9598-7c6d18d4daad" providerId="AD" clId="Web-{45B1B1F7-669F-71CF-C228-C62FA33C1F1F}" dt="2026-10-05T16:40:11.443" v="254" actId="14100"/>
      <pc:docMkLst>
        <pc:docMk/>
      </pc:docMkLst>
      <pc:sldChg chg="modSp">
        <pc:chgData name="Miss A Vernon" userId="S::avernon@walkwoodms.worcs.sch.uk::c2b0d428-1f29-4906-9598-7c6d18d4daad" providerId="AD" clId="Web-{45B1B1F7-669F-71CF-C228-C62FA33C1F1F}" dt="2026-10-05T16:32:06.692" v="92" actId="20577"/>
        <pc:sldMkLst>
          <pc:docMk/>
          <pc:sldMk cId="0" sldId="401"/>
        </pc:sldMkLst>
        <pc:spChg chg="mod">
          <ac:chgData name="Miss A Vernon" userId="S::avernon@walkwoodms.worcs.sch.uk::c2b0d428-1f29-4906-9598-7c6d18d4daad" providerId="AD" clId="Web-{45B1B1F7-669F-71CF-C228-C62FA33C1F1F}" dt="2026-10-05T16:32:06.692" v="92" actId="20577"/>
          <ac:spMkLst>
            <pc:docMk/>
            <pc:sldMk cId="0" sldId="401"/>
            <ac:spMk id="11" creationId="{4E32A7E0-71C0-5192-2D77-CA3AA7FF3CEA}"/>
          </ac:spMkLst>
        </pc:spChg>
      </pc:sldChg>
      <pc:sldChg chg="addSp delSp modSp add del ord">
        <pc:chgData name="Miss A Vernon" userId="S::avernon@walkwoodms.worcs.sch.uk::c2b0d428-1f29-4906-9598-7c6d18d4daad" providerId="AD" clId="Web-{45B1B1F7-669F-71CF-C228-C62FA33C1F1F}" dt="2026-10-05T16:38:37.768" v="184"/>
        <pc:sldMkLst>
          <pc:docMk/>
          <pc:sldMk cId="0" sldId="403"/>
        </pc:sldMkLst>
        <pc:spChg chg="mod">
          <ac:chgData name="Miss A Vernon" userId="S::avernon@walkwoodms.worcs.sch.uk::c2b0d428-1f29-4906-9598-7c6d18d4daad" providerId="AD" clId="Web-{45B1B1F7-669F-71CF-C228-C62FA33C1F1F}" dt="2026-10-05T16:38:04.142" v="179" actId="20577"/>
          <ac:spMkLst>
            <pc:docMk/>
            <pc:sldMk cId="0" sldId="403"/>
            <ac:spMk id="38915" creationId="{8C56A9CE-074E-C0F5-F0E5-29A9E1C1F777}"/>
          </ac:spMkLst>
        </pc:spChg>
        <pc:picChg chg="add mod">
          <ac:chgData name="Miss A Vernon" userId="S::avernon@walkwoodms.worcs.sch.uk::c2b0d428-1f29-4906-9598-7c6d18d4daad" providerId="AD" clId="Web-{45B1B1F7-669F-71CF-C228-C62FA33C1F1F}" dt="2026-10-05T16:38:06.814" v="181" actId="1076"/>
          <ac:picMkLst>
            <pc:docMk/>
            <pc:sldMk cId="0" sldId="403"/>
            <ac:picMk id="2" creationId="{80A9231C-6A39-61E8-2003-A710EB96329E}"/>
          </ac:picMkLst>
        </pc:picChg>
        <pc:picChg chg="del">
          <ac:chgData name="Miss A Vernon" userId="S::avernon@walkwoodms.worcs.sch.uk::c2b0d428-1f29-4906-9598-7c6d18d4daad" providerId="AD" clId="Web-{45B1B1F7-669F-71CF-C228-C62FA33C1F1F}" dt="2026-10-05T16:38:01.282" v="170"/>
          <ac:picMkLst>
            <pc:docMk/>
            <pc:sldMk cId="0" sldId="403"/>
            <ac:picMk id="38916" creationId="{90813B38-EE26-21DA-1425-43DB8768D72D}"/>
          </ac:picMkLst>
        </pc:picChg>
      </pc:sldChg>
      <pc:sldChg chg="modSp">
        <pc:chgData name="Miss A Vernon" userId="S::avernon@walkwoodms.worcs.sch.uk::c2b0d428-1f29-4906-9598-7c6d18d4daad" providerId="AD" clId="Web-{45B1B1F7-669F-71CF-C228-C62FA33C1F1F}" dt="2026-10-05T16:35:57.200" v="145" actId="20577"/>
        <pc:sldMkLst>
          <pc:docMk/>
          <pc:sldMk cId="0" sldId="406"/>
        </pc:sldMkLst>
        <pc:spChg chg="mod">
          <ac:chgData name="Miss A Vernon" userId="S::avernon@walkwoodms.worcs.sch.uk::c2b0d428-1f29-4906-9598-7c6d18d4daad" providerId="AD" clId="Web-{45B1B1F7-669F-71CF-C228-C62FA33C1F1F}" dt="2026-10-05T16:35:57.200" v="145" actId="20577"/>
          <ac:spMkLst>
            <pc:docMk/>
            <pc:sldMk cId="0" sldId="406"/>
            <ac:spMk id="11" creationId="{D580E95A-079C-2B61-67FE-CBF21F2D8359}"/>
          </ac:spMkLst>
        </pc:spChg>
      </pc:sldChg>
      <pc:sldChg chg="add del">
        <pc:chgData name="Miss A Vernon" userId="S::avernon@walkwoodms.worcs.sch.uk::c2b0d428-1f29-4906-9598-7c6d18d4daad" providerId="AD" clId="Web-{45B1B1F7-669F-71CF-C228-C62FA33C1F1F}" dt="2026-10-05T16:38:51.378" v="186"/>
        <pc:sldMkLst>
          <pc:docMk/>
          <pc:sldMk cId="0" sldId="410"/>
        </pc:sldMkLst>
      </pc:sldChg>
      <pc:sldChg chg="modSp">
        <pc:chgData name="Miss A Vernon" userId="S::avernon@walkwoodms.worcs.sch.uk::c2b0d428-1f29-4906-9598-7c6d18d4daad" providerId="AD" clId="Web-{45B1B1F7-669F-71CF-C228-C62FA33C1F1F}" dt="2026-10-05T16:39:36.504" v="240" actId="20577"/>
        <pc:sldMkLst>
          <pc:docMk/>
          <pc:sldMk cId="0" sldId="429"/>
        </pc:sldMkLst>
        <pc:spChg chg="mod">
          <ac:chgData name="Miss A Vernon" userId="S::avernon@walkwoodms.worcs.sch.uk::c2b0d428-1f29-4906-9598-7c6d18d4daad" providerId="AD" clId="Web-{45B1B1F7-669F-71CF-C228-C62FA33C1F1F}" dt="2026-10-05T16:39:36.504" v="240" actId="20577"/>
          <ac:spMkLst>
            <pc:docMk/>
            <pc:sldMk cId="0" sldId="429"/>
            <ac:spMk id="10" creationId="{73BDF348-AF62-7BAA-748C-8D6023D53AA4}"/>
          </ac:spMkLst>
        </pc:spChg>
      </pc:sldChg>
      <pc:sldChg chg="delSp modSp delAnim">
        <pc:chgData name="Miss A Vernon" userId="S::avernon@walkwoodms.worcs.sch.uk::c2b0d428-1f29-4906-9598-7c6d18d4daad" providerId="AD" clId="Web-{45B1B1F7-669F-71CF-C228-C62FA33C1F1F}" dt="2026-10-05T16:40:01.224" v="250" actId="1076"/>
        <pc:sldMkLst>
          <pc:docMk/>
          <pc:sldMk cId="2935537948" sldId="431"/>
        </pc:sldMkLst>
        <pc:spChg chg="del mod">
          <ac:chgData name="Miss A Vernon" userId="S::avernon@walkwoodms.worcs.sch.uk::c2b0d428-1f29-4906-9598-7c6d18d4daad" providerId="AD" clId="Web-{45B1B1F7-669F-71CF-C228-C62FA33C1F1F}" dt="2026-10-05T16:39:56.552" v="246"/>
          <ac:spMkLst>
            <pc:docMk/>
            <pc:sldMk cId="2935537948" sldId="431"/>
            <ac:spMk id="10" creationId="{B11F2446-D27A-E8CF-D6E0-900AF57FAB79}"/>
          </ac:spMkLst>
        </pc:spChg>
        <pc:picChg chg="mod">
          <ac:chgData name="Miss A Vernon" userId="S::avernon@walkwoodms.worcs.sch.uk::c2b0d428-1f29-4906-9598-7c6d18d4daad" providerId="AD" clId="Web-{45B1B1F7-669F-71CF-C228-C62FA33C1F1F}" dt="2026-10-05T16:40:01.224" v="250" actId="1076"/>
          <ac:picMkLst>
            <pc:docMk/>
            <pc:sldMk cId="2935537948" sldId="431"/>
            <ac:picMk id="1026" creationId="{CA4F2DC0-3DF2-20DB-FB18-2CF929F6A264}"/>
          </ac:picMkLst>
        </pc:picChg>
        <pc:picChg chg="del">
          <ac:chgData name="Miss A Vernon" userId="S::avernon@walkwoodms.worcs.sch.uk::c2b0d428-1f29-4906-9598-7c6d18d4daad" providerId="AD" clId="Web-{45B1B1F7-669F-71CF-C228-C62FA33C1F1F}" dt="2026-10-05T16:39:57.755" v="247"/>
          <ac:picMkLst>
            <pc:docMk/>
            <pc:sldMk cId="2935537948" sldId="431"/>
            <ac:picMk id="1027" creationId="{461E763C-FD6D-476A-1B9C-31516FE0AA96}"/>
          </ac:picMkLst>
        </pc:picChg>
      </pc:sldChg>
      <pc:sldChg chg="modSp">
        <pc:chgData name="Miss A Vernon" userId="S::avernon@walkwoodms.worcs.sch.uk::c2b0d428-1f29-4906-9598-7c6d18d4daad" providerId="AD" clId="Web-{45B1B1F7-669F-71CF-C228-C62FA33C1F1F}" dt="2026-10-05T16:36:44.311" v="168" actId="20577"/>
        <pc:sldMkLst>
          <pc:docMk/>
          <pc:sldMk cId="4054751144" sldId="433"/>
        </pc:sldMkLst>
        <pc:spChg chg="mod">
          <ac:chgData name="Miss A Vernon" userId="S::avernon@walkwoodms.worcs.sch.uk::c2b0d428-1f29-4906-9598-7c6d18d4daad" providerId="AD" clId="Web-{45B1B1F7-669F-71CF-C228-C62FA33C1F1F}" dt="2026-10-05T16:36:44.311" v="168" actId="20577"/>
          <ac:spMkLst>
            <pc:docMk/>
            <pc:sldMk cId="4054751144" sldId="433"/>
            <ac:spMk id="3" creationId="{C6DAF681-80F1-AAD0-86F8-2A27D6615A81}"/>
          </ac:spMkLst>
        </pc:spChg>
      </pc:sldChg>
      <pc:sldChg chg="addSp delSp modSp">
        <pc:chgData name="Miss A Vernon" userId="S::avernon@walkwoodms.worcs.sch.uk::c2b0d428-1f29-4906-9598-7c6d18d4daad" providerId="AD" clId="Web-{45B1B1F7-669F-71CF-C228-C62FA33C1F1F}" dt="2026-10-05T16:33:47.930" v="105" actId="14100"/>
        <pc:sldMkLst>
          <pc:docMk/>
          <pc:sldMk cId="1002104821" sldId="434"/>
        </pc:sldMkLst>
        <pc:picChg chg="add mod">
          <ac:chgData name="Miss A Vernon" userId="S::avernon@walkwoodms.worcs.sch.uk::c2b0d428-1f29-4906-9598-7c6d18d4daad" providerId="AD" clId="Web-{45B1B1F7-669F-71CF-C228-C62FA33C1F1F}" dt="2026-10-05T16:33:47.930" v="105" actId="14100"/>
          <ac:picMkLst>
            <pc:docMk/>
            <pc:sldMk cId="1002104821" sldId="434"/>
            <ac:picMk id="5" creationId="{25C20519-36E3-9A98-D7B0-75BAF184047A}"/>
          </ac:picMkLst>
        </pc:picChg>
        <pc:picChg chg="del">
          <ac:chgData name="Miss A Vernon" userId="S::avernon@walkwoodms.worcs.sch.uk::c2b0d428-1f29-4906-9598-7c6d18d4daad" providerId="AD" clId="Web-{45B1B1F7-669F-71CF-C228-C62FA33C1F1F}" dt="2026-10-05T16:33:26.226" v="102"/>
          <ac:picMkLst>
            <pc:docMk/>
            <pc:sldMk cId="1002104821" sldId="434"/>
            <ac:picMk id="20" creationId="{1448F584-29A8-ACE7-06DD-5271F37367C0}"/>
          </ac:picMkLst>
        </pc:picChg>
      </pc:sldChg>
      <pc:sldChg chg="addSp delSp modSp add del ord replId">
        <pc:chgData name="Miss A Vernon" userId="S::avernon@walkwoodms.worcs.sch.uk::c2b0d428-1f29-4906-9598-7c6d18d4daad" providerId="AD" clId="Web-{45B1B1F7-669F-71CF-C228-C62FA33C1F1F}" dt="2026-10-05T16:33:09.350" v="101" actId="14100"/>
        <pc:sldMkLst>
          <pc:docMk/>
          <pc:sldMk cId="1399456314" sldId="445"/>
        </pc:sldMkLst>
        <pc:picChg chg="add mod">
          <ac:chgData name="Miss A Vernon" userId="S::avernon@walkwoodms.worcs.sch.uk::c2b0d428-1f29-4906-9598-7c6d18d4daad" providerId="AD" clId="Web-{45B1B1F7-669F-71CF-C228-C62FA33C1F1F}" dt="2026-10-05T16:33:09.350" v="101" actId="14100"/>
          <ac:picMkLst>
            <pc:docMk/>
            <pc:sldMk cId="1399456314" sldId="445"/>
            <ac:picMk id="5" creationId="{1A9EEE81-247E-4F44-A818-4BE73D62710C}"/>
          </ac:picMkLst>
        </pc:picChg>
        <pc:picChg chg="del">
          <ac:chgData name="Miss A Vernon" userId="S::avernon@walkwoodms.worcs.sch.uk::c2b0d428-1f29-4906-9598-7c6d18d4daad" providerId="AD" clId="Web-{45B1B1F7-669F-71CF-C228-C62FA33C1F1F}" dt="2026-10-05T16:32:30.240" v="98"/>
          <ac:picMkLst>
            <pc:docMk/>
            <pc:sldMk cId="1399456314" sldId="445"/>
            <ac:picMk id="18" creationId="{B4C2F4B5-3846-8980-A17D-1CEE8C90EF43}"/>
          </ac:picMkLst>
        </pc:picChg>
      </pc:sldChg>
      <pc:sldChg chg="delSp modSp add del ord replId">
        <pc:chgData name="Miss A Vernon" userId="S::avernon@walkwoodms.worcs.sch.uk::c2b0d428-1f29-4906-9598-7c6d18d4daad" providerId="AD" clId="Web-{45B1B1F7-669F-71CF-C228-C62FA33C1F1F}" dt="2026-10-05T16:34:19.181" v="115"/>
        <pc:sldMkLst>
          <pc:docMk/>
          <pc:sldMk cId="1421103647" sldId="446"/>
        </pc:sldMkLst>
        <pc:spChg chg="mod">
          <ac:chgData name="Miss A Vernon" userId="S::avernon@walkwoodms.worcs.sch.uk::c2b0d428-1f29-4906-9598-7c6d18d4daad" providerId="AD" clId="Web-{45B1B1F7-669F-71CF-C228-C62FA33C1F1F}" dt="2026-10-05T16:34:18.431" v="114" actId="20577"/>
          <ac:spMkLst>
            <pc:docMk/>
            <pc:sldMk cId="1421103647" sldId="446"/>
            <ac:spMk id="11" creationId="{9EB78BC9-A5ED-8A72-8275-353D543350D0}"/>
          </ac:spMkLst>
        </pc:spChg>
        <pc:picChg chg="del">
          <ac:chgData name="Miss A Vernon" userId="S::avernon@walkwoodms.worcs.sch.uk::c2b0d428-1f29-4906-9598-7c6d18d4daad" providerId="AD" clId="Web-{45B1B1F7-669F-71CF-C228-C62FA33C1F1F}" dt="2026-10-05T16:34:19.181" v="115"/>
          <ac:picMkLst>
            <pc:docMk/>
            <pc:sldMk cId="1421103647" sldId="446"/>
            <ac:picMk id="2" creationId="{6AD135FA-F242-5227-1198-1D8EFF211EDE}"/>
          </ac:picMkLst>
        </pc:picChg>
      </pc:sldChg>
      <pc:sldChg chg="addSp delSp modSp new">
        <pc:chgData name="Miss A Vernon" userId="S::avernon@walkwoodms.worcs.sch.uk::c2b0d428-1f29-4906-9598-7c6d18d4daad" providerId="AD" clId="Web-{45B1B1F7-669F-71CF-C228-C62FA33C1F1F}" dt="2026-10-05T16:34:56.979" v="126" actId="14100"/>
        <pc:sldMkLst>
          <pc:docMk/>
          <pc:sldMk cId="2199486894" sldId="447"/>
        </pc:sldMkLst>
        <pc:spChg chg="del">
          <ac:chgData name="Miss A Vernon" userId="S::avernon@walkwoodms.worcs.sch.uk::c2b0d428-1f29-4906-9598-7c6d18d4daad" providerId="AD" clId="Web-{45B1B1F7-669F-71CF-C228-C62FA33C1F1F}" dt="2026-10-05T16:34:31.416" v="117"/>
          <ac:spMkLst>
            <pc:docMk/>
            <pc:sldMk cId="2199486894" sldId="447"/>
            <ac:spMk id="3" creationId="{46EC0E7B-F3E4-801A-78EF-69BFCE3B4480}"/>
          </ac:spMkLst>
        </pc:spChg>
        <pc:picChg chg="add mod ord">
          <ac:chgData name="Miss A Vernon" userId="S::avernon@walkwoodms.worcs.sch.uk::c2b0d428-1f29-4906-9598-7c6d18d4daad" providerId="AD" clId="Web-{45B1B1F7-669F-71CF-C228-C62FA33C1F1F}" dt="2026-10-05T16:34:52.963" v="124" actId="14100"/>
          <ac:picMkLst>
            <pc:docMk/>
            <pc:sldMk cId="2199486894" sldId="447"/>
            <ac:picMk id="5" creationId="{03C5B701-E17C-5C1E-7D71-B3E3234991DC}"/>
          </ac:picMkLst>
        </pc:picChg>
        <pc:picChg chg="add mod">
          <ac:chgData name="Miss A Vernon" userId="S::avernon@walkwoodms.worcs.sch.uk::c2b0d428-1f29-4906-9598-7c6d18d4daad" providerId="AD" clId="Web-{45B1B1F7-669F-71CF-C228-C62FA33C1F1F}" dt="2026-10-05T16:34:56.979" v="126" actId="14100"/>
          <ac:picMkLst>
            <pc:docMk/>
            <pc:sldMk cId="2199486894" sldId="447"/>
            <ac:picMk id="6" creationId="{BF7DBB5D-AB5C-04DA-9D7E-079B16BC1E12}"/>
          </ac:picMkLst>
        </pc:picChg>
      </pc:sldChg>
      <pc:sldChg chg="addSp delSp modSp add replId delAnim">
        <pc:chgData name="Miss A Vernon" userId="S::avernon@walkwoodms.worcs.sch.uk::c2b0d428-1f29-4906-9598-7c6d18d4daad" providerId="AD" clId="Web-{45B1B1F7-669F-71CF-C228-C62FA33C1F1F}" dt="2026-10-05T16:35:47.778" v="139" actId="1076"/>
        <pc:sldMkLst>
          <pc:docMk/>
          <pc:sldMk cId="3622942955" sldId="448"/>
        </pc:sldMkLst>
        <pc:spChg chg="del">
          <ac:chgData name="Miss A Vernon" userId="S::avernon@walkwoodms.worcs.sch.uk::c2b0d428-1f29-4906-9598-7c6d18d4daad" providerId="AD" clId="Web-{45B1B1F7-669F-71CF-C228-C62FA33C1F1F}" dt="2026-10-05T16:35:07.495" v="129"/>
          <ac:spMkLst>
            <pc:docMk/>
            <pc:sldMk cId="3622942955" sldId="448"/>
            <ac:spMk id="11" creationId="{6129386C-CA74-5343-72D3-A60AE2235BBC}"/>
          </ac:spMkLst>
        </pc:spChg>
        <pc:picChg chg="del">
          <ac:chgData name="Miss A Vernon" userId="S::avernon@walkwoodms.worcs.sch.uk::c2b0d428-1f29-4906-9598-7c6d18d4daad" providerId="AD" clId="Web-{45B1B1F7-669F-71CF-C228-C62FA33C1F1F}" dt="2026-10-05T16:35:07.495" v="128"/>
          <ac:picMkLst>
            <pc:docMk/>
            <pc:sldMk cId="3622942955" sldId="448"/>
            <ac:picMk id="2" creationId="{2028899F-E301-C17E-1026-7594703C235D}"/>
          </ac:picMkLst>
        </pc:picChg>
        <pc:picChg chg="add mod">
          <ac:chgData name="Miss A Vernon" userId="S::avernon@walkwoodms.worcs.sch.uk::c2b0d428-1f29-4906-9598-7c6d18d4daad" providerId="AD" clId="Web-{45B1B1F7-669F-71CF-C228-C62FA33C1F1F}" dt="2026-10-05T16:35:47.778" v="139" actId="1076"/>
          <ac:picMkLst>
            <pc:docMk/>
            <pc:sldMk cId="3622942955" sldId="448"/>
            <ac:picMk id="3" creationId="{FF10FDC0-A7F0-A71F-10F1-F17E4A96EB99}"/>
          </ac:picMkLst>
        </pc:picChg>
        <pc:picChg chg="add mod">
          <ac:chgData name="Miss A Vernon" userId="S::avernon@walkwoodms.worcs.sch.uk::c2b0d428-1f29-4906-9598-7c6d18d4daad" providerId="AD" clId="Web-{45B1B1F7-669F-71CF-C228-C62FA33C1F1F}" dt="2026-10-05T16:35:46.981" v="138" actId="1076"/>
          <ac:picMkLst>
            <pc:docMk/>
            <pc:sldMk cId="3622942955" sldId="448"/>
            <ac:picMk id="4" creationId="{219C4EDC-B643-BBFD-B62F-704ACDC08BA6}"/>
          </ac:picMkLst>
        </pc:picChg>
      </pc:sldChg>
      <pc:sldChg chg="add replId">
        <pc:chgData name="Miss A Vernon" userId="S::avernon@walkwoodms.worcs.sch.uk::c2b0d428-1f29-4906-9598-7c6d18d4daad" providerId="AD" clId="Web-{45B1B1F7-669F-71CF-C228-C62FA33C1F1F}" dt="2026-10-05T16:37:58.860" v="169"/>
        <pc:sldMkLst>
          <pc:docMk/>
          <pc:sldMk cId="913393540" sldId="449"/>
        </pc:sldMkLst>
      </pc:sldChg>
      <pc:sldChg chg="delSp modSp add replId delAnim">
        <pc:chgData name="Miss A Vernon" userId="S::avernon@walkwoodms.worcs.sch.uk::c2b0d428-1f29-4906-9598-7c6d18d4daad" providerId="AD" clId="Web-{45B1B1F7-669F-71CF-C228-C62FA33C1F1F}" dt="2026-10-05T16:40:11.443" v="254" actId="14100"/>
        <pc:sldMkLst>
          <pc:docMk/>
          <pc:sldMk cId="2969433274" sldId="450"/>
        </pc:sldMkLst>
        <pc:spChg chg="del">
          <ac:chgData name="Miss A Vernon" userId="S::avernon@walkwoodms.worcs.sch.uk::c2b0d428-1f29-4906-9598-7c6d18d4daad" providerId="AD" clId="Web-{45B1B1F7-669F-71CF-C228-C62FA33C1F1F}" dt="2026-10-05T16:40:07.396" v="252"/>
          <ac:spMkLst>
            <pc:docMk/>
            <pc:sldMk cId="2969433274" sldId="450"/>
            <ac:spMk id="10" creationId="{6535F73F-7796-9FD1-57EE-601347C5D75C}"/>
          </ac:spMkLst>
        </pc:spChg>
        <pc:picChg chg="del">
          <ac:chgData name="Miss A Vernon" userId="S::avernon@walkwoodms.worcs.sch.uk::c2b0d428-1f29-4906-9598-7c6d18d4daad" providerId="AD" clId="Web-{45B1B1F7-669F-71CF-C228-C62FA33C1F1F}" dt="2026-10-05T16:40:05.787" v="251"/>
          <ac:picMkLst>
            <pc:docMk/>
            <pc:sldMk cId="2969433274" sldId="450"/>
            <ac:picMk id="1026" creationId="{16A673F9-5C6A-F6C4-9050-CEA9329F944A}"/>
          </ac:picMkLst>
        </pc:picChg>
        <pc:picChg chg="mod">
          <ac:chgData name="Miss A Vernon" userId="S::avernon@walkwoodms.worcs.sch.uk::c2b0d428-1f29-4906-9598-7c6d18d4daad" providerId="AD" clId="Web-{45B1B1F7-669F-71CF-C228-C62FA33C1F1F}" dt="2026-10-05T16:40:11.443" v="254" actId="14100"/>
          <ac:picMkLst>
            <pc:docMk/>
            <pc:sldMk cId="2969433274" sldId="450"/>
            <ac:picMk id="1027" creationId="{35155AB7-E722-E542-961A-9253E62D278E}"/>
          </ac:picMkLst>
        </pc:picChg>
      </pc:sldChg>
    </pc:docChg>
  </pc:docChgLst>
  <pc:docChgLst>
    <pc:chgData name="Miss R Cooke" userId="S::rcooke@walkwoodms.worcs.sch.uk::54f587ff-8e59-4edc-8433-f09f0017915a" providerId="AD" clId="Web-{0871AE1F-D097-B354-B722-00B811F4BD27}"/>
    <pc:docChg chg="modSld">
      <pc:chgData name="Miss R Cooke" userId="S::rcooke@walkwoodms.worcs.sch.uk::54f587ff-8e59-4edc-8433-f09f0017915a" providerId="AD" clId="Web-{0871AE1F-D097-B354-B722-00B811F4BD27}" dt="2026-10-02T16:14:23.945" v="138" actId="20577"/>
      <pc:docMkLst>
        <pc:docMk/>
      </pc:docMkLst>
      <pc:sldChg chg="modSp">
        <pc:chgData name="Miss R Cooke" userId="S::rcooke@walkwoodms.worcs.sch.uk::54f587ff-8e59-4edc-8433-f09f0017915a" providerId="AD" clId="Web-{0871AE1F-D097-B354-B722-00B811F4BD27}" dt="2026-10-02T15:49:17.240" v="90" actId="1076"/>
        <pc:sldMkLst>
          <pc:docMk/>
          <pc:sldMk cId="0" sldId="263"/>
        </pc:sldMkLst>
        <pc:spChg chg="mod">
          <ac:chgData name="Miss R Cooke" userId="S::rcooke@walkwoodms.worcs.sch.uk::54f587ff-8e59-4edc-8433-f09f0017915a" providerId="AD" clId="Web-{0871AE1F-D097-B354-B722-00B811F4BD27}" dt="2026-10-02T15:49:17.240" v="90" actId="1076"/>
          <ac:spMkLst>
            <pc:docMk/>
            <pc:sldMk cId="0" sldId="263"/>
            <ac:spMk id="25603" creationId="{C1DFF300-C7D5-A2EA-4D36-71E501C9CE7E}"/>
          </ac:spMkLst>
        </pc:spChg>
      </pc:sldChg>
      <pc:sldChg chg="modSp">
        <pc:chgData name="Miss R Cooke" userId="S::rcooke@walkwoodms.worcs.sch.uk::54f587ff-8e59-4edc-8433-f09f0017915a" providerId="AD" clId="Web-{0871AE1F-D097-B354-B722-00B811F4BD27}" dt="2026-10-02T15:04:14.819" v="27" actId="20577"/>
        <pc:sldMkLst>
          <pc:docMk/>
          <pc:sldMk cId="0" sldId="269"/>
        </pc:sldMkLst>
        <pc:spChg chg="mod">
          <ac:chgData name="Miss R Cooke" userId="S::rcooke@walkwoodms.worcs.sch.uk::54f587ff-8e59-4edc-8433-f09f0017915a" providerId="AD" clId="Web-{0871AE1F-D097-B354-B722-00B811F4BD27}" dt="2026-10-02T15:04:14.819" v="27" actId="20577"/>
          <ac:spMkLst>
            <pc:docMk/>
            <pc:sldMk cId="0" sldId="269"/>
            <ac:spMk id="3" creationId="{1EC139D2-6D3B-EEE4-6AA0-3A2049A5D384}"/>
          </ac:spMkLst>
        </pc:spChg>
      </pc:sldChg>
      <pc:sldChg chg="modSp">
        <pc:chgData name="Miss R Cooke" userId="S::rcooke@walkwoodms.worcs.sch.uk::54f587ff-8e59-4edc-8433-f09f0017915a" providerId="AD" clId="Web-{0871AE1F-D097-B354-B722-00B811F4BD27}" dt="2026-10-02T16:13:48.881" v="135" actId="20577"/>
        <pc:sldMkLst>
          <pc:docMk/>
          <pc:sldMk cId="0" sldId="419"/>
        </pc:sldMkLst>
        <pc:spChg chg="mod">
          <ac:chgData name="Miss R Cooke" userId="S::rcooke@walkwoodms.worcs.sch.uk::54f587ff-8e59-4edc-8433-f09f0017915a" providerId="AD" clId="Web-{0871AE1F-D097-B354-B722-00B811F4BD27}" dt="2026-10-02T16:13:48.881" v="135" actId="20577"/>
          <ac:spMkLst>
            <pc:docMk/>
            <pc:sldMk cId="0" sldId="419"/>
            <ac:spMk id="10" creationId="{F8235C10-02F5-7AC8-A4A2-9C52C458CECE}"/>
          </ac:spMkLst>
        </pc:spChg>
      </pc:sldChg>
      <pc:sldChg chg="modSp">
        <pc:chgData name="Miss R Cooke" userId="S::rcooke@walkwoodms.worcs.sch.uk::54f587ff-8e59-4edc-8433-f09f0017915a" providerId="AD" clId="Web-{0871AE1F-D097-B354-B722-00B811F4BD27}" dt="2026-10-02T16:14:23.945" v="138" actId="20577"/>
        <pc:sldMkLst>
          <pc:docMk/>
          <pc:sldMk cId="0" sldId="420"/>
        </pc:sldMkLst>
        <pc:spChg chg="mod">
          <ac:chgData name="Miss R Cooke" userId="S::rcooke@walkwoodms.worcs.sch.uk::54f587ff-8e59-4edc-8433-f09f0017915a" providerId="AD" clId="Web-{0871AE1F-D097-B354-B722-00B811F4BD27}" dt="2026-10-02T16:14:23.945" v="138" actId="20577"/>
          <ac:spMkLst>
            <pc:docMk/>
            <pc:sldMk cId="0" sldId="420"/>
            <ac:spMk id="9" creationId="{F9A09380-5BC9-A177-ED89-2F95E532521F}"/>
          </ac:spMkLst>
        </pc:spChg>
      </pc:sldChg>
    </pc:docChg>
  </pc:docChgLst>
  <pc:docChgLst>
    <pc:chgData name="Miss R Cooke" userId="S::rcooke@walkwoodms.worcs.sch.uk::54f587ff-8e59-4edc-8433-f09f0017915a" providerId="AD" clId="Web-{526323F9-19A5-107F-E38C-0C3DC6FD6D64}"/>
    <pc:docChg chg="modSld">
      <pc:chgData name="Miss R Cooke" userId="S::rcooke@walkwoodms.worcs.sch.uk::54f587ff-8e59-4edc-8433-f09f0017915a" providerId="AD" clId="Web-{526323F9-19A5-107F-E38C-0C3DC6FD6D64}" dt="2026-10-04T13:00:57.978" v="85" actId="20577"/>
      <pc:docMkLst>
        <pc:docMk/>
      </pc:docMkLst>
      <pc:sldChg chg="modSp">
        <pc:chgData name="Miss R Cooke" userId="S::rcooke@walkwoodms.worcs.sch.uk::54f587ff-8e59-4edc-8433-f09f0017915a" providerId="AD" clId="Web-{526323F9-19A5-107F-E38C-0C3DC6FD6D64}" dt="2026-10-04T13:00:57.978" v="85" actId="20577"/>
        <pc:sldMkLst>
          <pc:docMk/>
          <pc:sldMk cId="0" sldId="420"/>
        </pc:sldMkLst>
        <pc:spChg chg="mod">
          <ac:chgData name="Miss R Cooke" userId="S::rcooke@walkwoodms.worcs.sch.uk::54f587ff-8e59-4edc-8433-f09f0017915a" providerId="AD" clId="Web-{526323F9-19A5-107F-E38C-0C3DC6FD6D64}" dt="2026-10-04T13:00:57.978" v="85" actId="20577"/>
          <ac:spMkLst>
            <pc:docMk/>
            <pc:sldMk cId="0" sldId="420"/>
            <ac:spMk id="9" creationId="{F9A09380-5BC9-A177-ED89-2F95E532521F}"/>
          </ac:spMkLst>
        </pc:spChg>
      </pc:sldChg>
    </pc:docChg>
  </pc:docChgLst>
  <pc:docChgLst>
    <pc:chgData name="Miss R Cooke" userId="S::rcooke@walkwoodms.worcs.sch.uk::54f587ff-8e59-4edc-8433-f09f0017915a" providerId="AD" clId="Web-{824485F0-D5F5-5500-9989-387C33479D37}"/>
    <pc:docChg chg="modSld">
      <pc:chgData name="Miss R Cooke" userId="S::rcooke@walkwoodms.worcs.sch.uk::54f587ff-8e59-4edc-8433-f09f0017915a" providerId="AD" clId="Web-{824485F0-D5F5-5500-9989-387C33479D37}" dt="2026-10-01T16:30:56.961" v="20" actId="20577"/>
      <pc:docMkLst>
        <pc:docMk/>
      </pc:docMkLst>
      <pc:sldChg chg="modSp">
        <pc:chgData name="Miss R Cooke" userId="S::rcooke@walkwoodms.worcs.sch.uk::54f587ff-8e59-4edc-8433-f09f0017915a" providerId="AD" clId="Web-{824485F0-D5F5-5500-9989-387C33479D37}" dt="2026-10-01T16:29:39.084" v="8" actId="20577"/>
        <pc:sldMkLst>
          <pc:docMk/>
          <pc:sldMk cId="0" sldId="263"/>
        </pc:sldMkLst>
        <pc:spChg chg="mod">
          <ac:chgData name="Miss R Cooke" userId="S::rcooke@walkwoodms.worcs.sch.uk::54f587ff-8e59-4edc-8433-f09f0017915a" providerId="AD" clId="Web-{824485F0-D5F5-5500-9989-387C33479D37}" dt="2026-10-01T16:29:39.084" v="8" actId="20577"/>
          <ac:spMkLst>
            <pc:docMk/>
            <pc:sldMk cId="0" sldId="263"/>
            <ac:spMk id="25603" creationId="{C1DFF300-C7D5-A2EA-4D36-71E501C9CE7E}"/>
          </ac:spMkLst>
        </pc:spChg>
      </pc:sldChg>
      <pc:sldChg chg="modSp">
        <pc:chgData name="Miss R Cooke" userId="S::rcooke@walkwoodms.worcs.sch.uk::54f587ff-8e59-4edc-8433-f09f0017915a" providerId="AD" clId="Web-{824485F0-D5F5-5500-9989-387C33479D37}" dt="2026-10-01T16:30:34.226" v="17" actId="20577"/>
        <pc:sldMkLst>
          <pc:docMk/>
          <pc:sldMk cId="0" sldId="419"/>
        </pc:sldMkLst>
        <pc:spChg chg="mod">
          <ac:chgData name="Miss R Cooke" userId="S::rcooke@walkwoodms.worcs.sch.uk::54f587ff-8e59-4edc-8433-f09f0017915a" providerId="AD" clId="Web-{824485F0-D5F5-5500-9989-387C33479D37}" dt="2026-10-01T16:30:34.226" v="17" actId="20577"/>
          <ac:spMkLst>
            <pc:docMk/>
            <pc:sldMk cId="0" sldId="419"/>
            <ac:spMk id="10" creationId="{F8235C10-02F5-7AC8-A4A2-9C52C458CECE}"/>
          </ac:spMkLst>
        </pc:spChg>
      </pc:sldChg>
      <pc:sldChg chg="modSp">
        <pc:chgData name="Miss R Cooke" userId="S::rcooke@walkwoodms.worcs.sch.uk::54f587ff-8e59-4edc-8433-f09f0017915a" providerId="AD" clId="Web-{824485F0-D5F5-5500-9989-387C33479D37}" dt="2026-10-01T16:30:39.102" v="18" actId="20577"/>
        <pc:sldMkLst>
          <pc:docMk/>
          <pc:sldMk cId="0" sldId="420"/>
        </pc:sldMkLst>
        <pc:spChg chg="mod">
          <ac:chgData name="Miss R Cooke" userId="S::rcooke@walkwoodms.worcs.sch.uk::54f587ff-8e59-4edc-8433-f09f0017915a" providerId="AD" clId="Web-{824485F0-D5F5-5500-9989-387C33479D37}" dt="2026-10-01T16:30:39.102" v="18" actId="20577"/>
          <ac:spMkLst>
            <pc:docMk/>
            <pc:sldMk cId="0" sldId="420"/>
            <ac:spMk id="9" creationId="{F9A09380-5BC9-A177-ED89-2F95E532521F}"/>
          </ac:spMkLst>
        </pc:spChg>
      </pc:sldChg>
      <pc:sldChg chg="modSp">
        <pc:chgData name="Miss R Cooke" userId="S::rcooke@walkwoodms.worcs.sch.uk::54f587ff-8e59-4edc-8433-f09f0017915a" providerId="AD" clId="Web-{824485F0-D5F5-5500-9989-387C33479D37}" dt="2026-10-01T16:30:56.961" v="20" actId="20577"/>
        <pc:sldMkLst>
          <pc:docMk/>
          <pc:sldMk cId="0" sldId="421"/>
        </pc:sldMkLst>
        <pc:spChg chg="mod">
          <ac:chgData name="Miss R Cooke" userId="S::rcooke@walkwoodms.worcs.sch.uk::54f587ff-8e59-4edc-8433-f09f0017915a" providerId="AD" clId="Web-{824485F0-D5F5-5500-9989-387C33479D37}" dt="2026-10-01T16:30:56.961" v="20" actId="20577"/>
          <ac:spMkLst>
            <pc:docMk/>
            <pc:sldMk cId="0" sldId="421"/>
            <ac:spMk id="3" creationId="{D1DE2FAA-76C3-531F-267D-13FE63C1C88A}"/>
          </ac:spMkLst>
        </pc:spChg>
      </pc:sldChg>
    </pc:docChg>
  </pc:docChgLst>
  <pc:docChgLst>
    <pc:chgData name="Mrs L Cull" userId="a5eac952-7acd-406d-8da6-989d3d8cf4d5" providerId="ADAL" clId="{751228D1-61E7-43B4-B9CC-445938655D15}"/>
    <pc:docChg chg="undo custSel addSld delSld modSld">
      <pc:chgData name="Mrs L Cull" userId="a5eac952-7acd-406d-8da6-989d3d8cf4d5" providerId="ADAL" clId="{751228D1-61E7-43B4-B9CC-445938655D15}" dt="2026-09-27T13:00:45.133" v="534" actId="20577"/>
      <pc:docMkLst>
        <pc:docMk/>
      </pc:docMkLst>
      <pc:sldChg chg="addSp delSp modSp mod setBg">
        <pc:chgData name="Mrs L Cull" userId="a5eac952-7acd-406d-8da6-989d3d8cf4d5" providerId="ADAL" clId="{751228D1-61E7-43B4-B9CC-445938655D15}" dt="2026-09-27T12:56:10.930" v="365" actId="14100"/>
        <pc:sldMkLst>
          <pc:docMk/>
          <pc:sldMk cId="0" sldId="261"/>
        </pc:sldMkLst>
        <pc:spChg chg="mod">
          <ac:chgData name="Mrs L Cull" userId="a5eac952-7acd-406d-8da6-989d3d8cf4d5" providerId="ADAL" clId="{751228D1-61E7-43B4-B9CC-445938655D15}" dt="2026-09-27T12:56:05.611" v="362" actId="26606"/>
          <ac:spMkLst>
            <pc:docMk/>
            <pc:sldMk cId="0" sldId="261"/>
            <ac:spMk id="2" creationId="{613A2898-F2EA-B64A-0BA2-9EE8AF678101}"/>
          </ac:spMkLst>
        </pc:spChg>
        <pc:spChg chg="mod">
          <ac:chgData name="Mrs L Cull" userId="a5eac952-7acd-406d-8da6-989d3d8cf4d5" providerId="ADAL" clId="{751228D1-61E7-43B4-B9CC-445938655D15}" dt="2026-09-27T12:56:05.611" v="362" actId="26606"/>
          <ac:spMkLst>
            <pc:docMk/>
            <pc:sldMk cId="0" sldId="261"/>
            <ac:spMk id="10242" creationId="{A77845C7-BD6F-F517-6E2C-64A6C8C5982E}"/>
          </ac:spMkLst>
        </pc:spChg>
        <pc:spChg chg="add">
          <ac:chgData name="Mrs L Cull" userId="a5eac952-7acd-406d-8da6-989d3d8cf4d5" providerId="ADAL" clId="{751228D1-61E7-43B4-B9CC-445938655D15}" dt="2026-09-27T12:56:05.611" v="362" actId="26606"/>
          <ac:spMkLst>
            <pc:docMk/>
            <pc:sldMk cId="0" sldId="261"/>
            <ac:spMk id="10251" creationId="{C4285719-470E-454C-AF62-8323075F1F5B}"/>
          </ac:spMkLst>
        </pc:spChg>
        <pc:spChg chg="add">
          <ac:chgData name="Mrs L Cull" userId="a5eac952-7acd-406d-8da6-989d3d8cf4d5" providerId="ADAL" clId="{751228D1-61E7-43B4-B9CC-445938655D15}" dt="2026-09-27T12:56:05.611" v="362" actId="26606"/>
          <ac:spMkLst>
            <pc:docMk/>
            <pc:sldMk cId="0" sldId="261"/>
            <ac:spMk id="10253" creationId="{CD9FE4EF-C4D8-49A0-B2FF-81D8DB7D8A24}"/>
          </ac:spMkLst>
        </pc:spChg>
        <pc:spChg chg="add">
          <ac:chgData name="Mrs L Cull" userId="a5eac952-7acd-406d-8da6-989d3d8cf4d5" providerId="ADAL" clId="{751228D1-61E7-43B4-B9CC-445938655D15}" dt="2026-09-27T12:56:05.611" v="362" actId="26606"/>
          <ac:spMkLst>
            <pc:docMk/>
            <pc:sldMk cId="0" sldId="261"/>
            <ac:spMk id="10255" creationId="{4300840D-0A0B-4512-BACA-B439D5B9C57C}"/>
          </ac:spMkLst>
        </pc:spChg>
        <pc:spChg chg="add">
          <ac:chgData name="Mrs L Cull" userId="a5eac952-7acd-406d-8da6-989d3d8cf4d5" providerId="ADAL" clId="{751228D1-61E7-43B4-B9CC-445938655D15}" dt="2026-09-27T12:56:05.611" v="362" actId="26606"/>
          <ac:spMkLst>
            <pc:docMk/>
            <pc:sldMk cId="0" sldId="261"/>
            <ac:spMk id="10257" creationId="{D2B78728-A580-49A7-84F9-6EF6F583ADE0}"/>
          </ac:spMkLst>
        </pc:spChg>
        <pc:spChg chg="add">
          <ac:chgData name="Mrs L Cull" userId="a5eac952-7acd-406d-8da6-989d3d8cf4d5" providerId="ADAL" clId="{751228D1-61E7-43B4-B9CC-445938655D15}" dt="2026-09-27T12:56:05.611" v="362" actId="26606"/>
          <ac:spMkLst>
            <pc:docMk/>
            <pc:sldMk cId="0" sldId="261"/>
            <ac:spMk id="10259" creationId="{38FAA1A1-D861-433F-88FA-1E9D6FD31D11}"/>
          </ac:spMkLst>
        </pc:spChg>
        <pc:spChg chg="add">
          <ac:chgData name="Mrs L Cull" userId="a5eac952-7acd-406d-8da6-989d3d8cf4d5" providerId="ADAL" clId="{751228D1-61E7-43B4-B9CC-445938655D15}" dt="2026-09-27T12:56:05.611" v="362" actId="26606"/>
          <ac:spMkLst>
            <pc:docMk/>
            <pc:sldMk cId="0" sldId="261"/>
            <ac:spMk id="10261" creationId="{8D71EDA1-87BF-4D5D-AB79-F346FD19278A}"/>
          </ac:spMkLst>
        </pc:spChg>
        <pc:graphicFrameChg chg="mod ord modGraphic">
          <ac:chgData name="Mrs L Cull" userId="a5eac952-7acd-406d-8da6-989d3d8cf4d5" providerId="ADAL" clId="{751228D1-61E7-43B4-B9CC-445938655D15}" dt="2026-09-27T12:56:10.930" v="365" actId="14100"/>
          <ac:graphicFrameMkLst>
            <pc:docMk/>
            <pc:sldMk cId="0" sldId="261"/>
            <ac:graphicFrameMk id="10246" creationId="{D0F18B32-966E-DF7A-99A0-F57C5ECA4774}"/>
          </ac:graphicFrameMkLst>
        </pc:graphicFrameChg>
      </pc:sldChg>
      <pc:sldChg chg="modSp add mod">
        <pc:chgData name="Mrs L Cull" userId="a5eac952-7acd-406d-8da6-989d3d8cf4d5" providerId="ADAL" clId="{751228D1-61E7-43B4-B9CC-445938655D15}" dt="2026-09-27T13:00:45.133" v="534" actId="20577"/>
        <pc:sldMkLst>
          <pc:docMk/>
          <pc:sldMk cId="0" sldId="435"/>
        </pc:sldMkLst>
        <pc:spChg chg="mod">
          <ac:chgData name="Mrs L Cull" userId="a5eac952-7acd-406d-8da6-989d3d8cf4d5" providerId="ADAL" clId="{751228D1-61E7-43B4-B9CC-445938655D15}" dt="2026-09-27T13:00:45.133" v="534" actId="20577"/>
          <ac:spMkLst>
            <pc:docMk/>
            <pc:sldMk cId="0" sldId="435"/>
            <ac:spMk id="4099" creationId="{E40C6915-0D1A-3EF8-A405-EF7DECB3BA53}"/>
          </ac:spMkLst>
        </pc:spChg>
      </pc:sldChg>
      <pc:sldChg chg="modSp add mod">
        <pc:chgData name="Mrs L Cull" userId="a5eac952-7acd-406d-8da6-989d3d8cf4d5" providerId="ADAL" clId="{751228D1-61E7-43B4-B9CC-445938655D15}" dt="2026-09-27T12:50:18.072" v="132" actId="255"/>
        <pc:sldMkLst>
          <pc:docMk/>
          <pc:sldMk cId="0" sldId="436"/>
        </pc:sldMkLst>
        <pc:graphicFrameChg chg="mod modGraphic">
          <ac:chgData name="Mrs L Cull" userId="a5eac952-7acd-406d-8da6-989d3d8cf4d5" providerId="ADAL" clId="{751228D1-61E7-43B4-B9CC-445938655D15}" dt="2026-09-27T12:50:18.072" v="132" actId="255"/>
          <ac:graphicFrameMkLst>
            <pc:docMk/>
            <pc:sldMk cId="0" sldId="436"/>
            <ac:graphicFrameMk id="5126" creationId="{F58DE101-3CDA-AA5F-8A9F-3340F8401AC5}"/>
          </ac:graphicFrameMkLst>
        </pc:graphicFrameChg>
      </pc:sldChg>
      <pc:sldChg chg="addSp delSp modSp add mod">
        <pc:chgData name="Mrs L Cull" userId="a5eac952-7acd-406d-8da6-989d3d8cf4d5" providerId="ADAL" clId="{751228D1-61E7-43B4-B9CC-445938655D15}" dt="2026-09-27T12:51:03.430" v="140" actId="1076"/>
        <pc:sldMkLst>
          <pc:docMk/>
          <pc:sldMk cId="137135423" sldId="437"/>
        </pc:sldMkLst>
        <pc:spChg chg="add mod">
          <ac:chgData name="Mrs L Cull" userId="a5eac952-7acd-406d-8da6-989d3d8cf4d5" providerId="ADAL" clId="{751228D1-61E7-43B4-B9CC-445938655D15}" dt="2026-09-27T12:50:53.055" v="138" actId="478"/>
          <ac:spMkLst>
            <pc:docMk/>
            <pc:sldMk cId="137135423" sldId="437"/>
            <ac:spMk id="4" creationId="{C3209195-BDBD-B17E-32DA-B84A1B9D244F}"/>
          </ac:spMkLst>
        </pc:spChg>
        <pc:spChg chg="mod">
          <ac:chgData name="Mrs L Cull" userId="a5eac952-7acd-406d-8da6-989d3d8cf4d5" providerId="ADAL" clId="{751228D1-61E7-43B4-B9CC-445938655D15}" dt="2026-09-27T12:50:48.875" v="137" actId="255"/>
          <ac:spMkLst>
            <pc:docMk/>
            <pc:sldMk cId="137135423" sldId="437"/>
            <ac:spMk id="5122" creationId="{2028E9BB-B328-FEA1-1695-60D9D3FC1017}"/>
          </ac:spMkLst>
        </pc:spChg>
        <pc:graphicFrameChg chg="add mod">
          <ac:chgData name="Mrs L Cull" userId="a5eac952-7acd-406d-8da6-989d3d8cf4d5" providerId="ADAL" clId="{751228D1-61E7-43B4-B9CC-445938655D15}" dt="2026-09-27T12:51:03.430" v="140" actId="1076"/>
          <ac:graphicFrameMkLst>
            <pc:docMk/>
            <pc:sldMk cId="137135423" sldId="437"/>
            <ac:graphicFrameMk id="6" creationId="{68DDFFDD-8E4A-E138-B1D2-4B8BF61956E9}"/>
          </ac:graphicFrameMkLst>
        </pc:graphicFrameChg>
      </pc:sldChg>
      <pc:sldChg chg="addSp delSp modSp add mod">
        <pc:chgData name="Mrs L Cull" userId="a5eac952-7acd-406d-8da6-989d3d8cf4d5" providerId="ADAL" clId="{751228D1-61E7-43B4-B9CC-445938655D15}" dt="2026-09-27T12:53:04.351" v="218" actId="1076"/>
        <pc:sldMkLst>
          <pc:docMk/>
          <pc:sldMk cId="946234688" sldId="438"/>
        </pc:sldMkLst>
        <pc:spChg chg="mod">
          <ac:chgData name="Mrs L Cull" userId="a5eac952-7acd-406d-8da6-989d3d8cf4d5" providerId="ADAL" clId="{751228D1-61E7-43B4-B9CC-445938655D15}" dt="2026-09-27T12:52:22.973" v="216" actId="20577"/>
          <ac:spMkLst>
            <pc:docMk/>
            <pc:sldMk cId="946234688" sldId="438"/>
            <ac:spMk id="5122" creationId="{D91F2EF3-3F53-F2FE-6D79-8A5AD35A95CB}"/>
          </ac:spMkLst>
        </pc:spChg>
        <pc:graphicFrameChg chg="add mod">
          <ac:chgData name="Mrs L Cull" userId="a5eac952-7acd-406d-8da6-989d3d8cf4d5" providerId="ADAL" clId="{751228D1-61E7-43B4-B9CC-445938655D15}" dt="2026-09-27T12:53:04.351" v="218" actId="1076"/>
          <ac:graphicFrameMkLst>
            <pc:docMk/>
            <pc:sldMk cId="946234688" sldId="438"/>
            <ac:graphicFrameMk id="3" creationId="{4D2ABF73-B72B-B664-09BD-F54630D391CC}"/>
          </ac:graphicFrameMkLst>
        </pc:graphicFrameChg>
      </pc:sldChg>
      <pc:sldChg chg="addSp delSp modSp add mod">
        <pc:chgData name="Mrs L Cull" userId="a5eac952-7acd-406d-8da6-989d3d8cf4d5" providerId="ADAL" clId="{751228D1-61E7-43B4-B9CC-445938655D15}" dt="2026-09-27T12:53:52.647" v="283" actId="1076"/>
        <pc:sldMkLst>
          <pc:docMk/>
          <pc:sldMk cId="3624716011" sldId="439"/>
        </pc:sldMkLst>
        <pc:spChg chg="mod">
          <ac:chgData name="Mrs L Cull" userId="a5eac952-7acd-406d-8da6-989d3d8cf4d5" providerId="ADAL" clId="{751228D1-61E7-43B4-B9CC-445938655D15}" dt="2026-09-27T12:53:44.068" v="281" actId="1076"/>
          <ac:spMkLst>
            <pc:docMk/>
            <pc:sldMk cId="3624716011" sldId="439"/>
            <ac:spMk id="5122" creationId="{59E8BD45-E746-36C0-0A55-00E9E05829EE}"/>
          </ac:spMkLst>
        </pc:spChg>
        <pc:graphicFrameChg chg="add mod">
          <ac:chgData name="Mrs L Cull" userId="a5eac952-7acd-406d-8da6-989d3d8cf4d5" providerId="ADAL" clId="{751228D1-61E7-43B4-B9CC-445938655D15}" dt="2026-09-27T12:53:52.647" v="283" actId="1076"/>
          <ac:graphicFrameMkLst>
            <pc:docMk/>
            <pc:sldMk cId="3624716011" sldId="439"/>
            <ac:graphicFrameMk id="7" creationId="{C5EA896F-A6B9-94FF-5660-E45EA12C3514}"/>
          </ac:graphicFrameMkLst>
        </pc:graphicFrameChg>
      </pc:sldChg>
      <pc:sldChg chg="addSp delSp modSp add mod">
        <pc:chgData name="Mrs L Cull" userId="a5eac952-7acd-406d-8da6-989d3d8cf4d5" providerId="ADAL" clId="{751228D1-61E7-43B4-B9CC-445938655D15}" dt="2026-09-27T12:55:36.806" v="360" actId="6549"/>
        <pc:sldMkLst>
          <pc:docMk/>
          <pc:sldMk cId="83076744" sldId="440"/>
        </pc:sldMkLst>
        <pc:spChg chg="add mod">
          <ac:chgData name="Mrs L Cull" userId="a5eac952-7acd-406d-8da6-989d3d8cf4d5" providerId="ADAL" clId="{751228D1-61E7-43B4-B9CC-445938655D15}" dt="2026-09-27T12:55:36.806" v="360" actId="6549"/>
          <ac:spMkLst>
            <pc:docMk/>
            <pc:sldMk cId="83076744" sldId="440"/>
            <ac:spMk id="3" creationId="{CA682447-DD1E-324C-0B9F-7359A0A714AA}"/>
          </ac:spMkLst>
        </pc:spChg>
        <pc:spChg chg="mod">
          <ac:chgData name="Mrs L Cull" userId="a5eac952-7acd-406d-8da6-989d3d8cf4d5" providerId="ADAL" clId="{751228D1-61E7-43B4-B9CC-445938655D15}" dt="2026-09-27T12:54:27.994" v="336" actId="20577"/>
          <ac:spMkLst>
            <pc:docMk/>
            <pc:sldMk cId="83076744" sldId="440"/>
            <ac:spMk id="5122" creationId="{66160B69-95A5-D1C1-667B-A265E796736D}"/>
          </ac:spMkLst>
        </pc:spChg>
      </pc:sldChg>
      <pc:sldChg chg="addSp delSp modSp add mod">
        <pc:chgData name="Mrs L Cull" userId="a5eac952-7acd-406d-8da6-989d3d8cf4d5" providerId="ADAL" clId="{751228D1-61E7-43B4-B9CC-445938655D15}" dt="2026-09-27T12:57:29.003" v="434" actId="1076"/>
        <pc:sldMkLst>
          <pc:docMk/>
          <pc:sldMk cId="1567703975" sldId="441"/>
        </pc:sldMkLst>
        <pc:spChg chg="mod">
          <ac:chgData name="Mrs L Cull" userId="a5eac952-7acd-406d-8da6-989d3d8cf4d5" providerId="ADAL" clId="{751228D1-61E7-43B4-B9CC-445938655D15}" dt="2026-09-27T12:56:50.163" v="419" actId="20577"/>
          <ac:spMkLst>
            <pc:docMk/>
            <pc:sldMk cId="1567703975" sldId="441"/>
            <ac:spMk id="5122" creationId="{AAD1E68C-D099-5AB2-2BF5-8E1A793DBC30}"/>
          </ac:spMkLst>
        </pc:spChg>
        <pc:picChg chg="add mod">
          <ac:chgData name="Mrs L Cull" userId="a5eac952-7acd-406d-8da6-989d3d8cf4d5" providerId="ADAL" clId="{751228D1-61E7-43B4-B9CC-445938655D15}" dt="2026-09-27T12:57:02.037" v="424" actId="1076"/>
          <ac:picMkLst>
            <pc:docMk/>
            <pc:sldMk cId="1567703975" sldId="441"/>
            <ac:picMk id="6" creationId="{08ED2D1B-534B-3805-DE1D-422E429CB7B6}"/>
          </ac:picMkLst>
        </pc:picChg>
        <pc:picChg chg="add mod">
          <ac:chgData name="Mrs L Cull" userId="a5eac952-7acd-406d-8da6-989d3d8cf4d5" providerId="ADAL" clId="{751228D1-61E7-43B4-B9CC-445938655D15}" dt="2026-09-27T12:57:29.003" v="434" actId="1076"/>
          <ac:picMkLst>
            <pc:docMk/>
            <pc:sldMk cId="1567703975" sldId="441"/>
            <ac:picMk id="8" creationId="{EE627FE3-EF83-AE83-EE1F-C7375CDA78A5}"/>
          </ac:picMkLst>
        </pc:picChg>
      </pc:sldChg>
      <pc:sldChg chg="addSp delSp modSp add mod">
        <pc:chgData name="Mrs L Cull" userId="a5eac952-7acd-406d-8da6-989d3d8cf4d5" providerId="ADAL" clId="{751228D1-61E7-43B4-B9CC-445938655D15}" dt="2026-09-27T12:58:15.584" v="475" actId="478"/>
        <pc:sldMkLst>
          <pc:docMk/>
          <pc:sldMk cId="3411307985" sldId="442"/>
        </pc:sldMkLst>
        <pc:spChg chg="add mod">
          <ac:chgData name="Mrs L Cull" userId="a5eac952-7acd-406d-8da6-989d3d8cf4d5" providerId="ADAL" clId="{751228D1-61E7-43B4-B9CC-445938655D15}" dt="2026-09-27T12:58:13.403" v="474" actId="1076"/>
          <ac:spMkLst>
            <pc:docMk/>
            <pc:sldMk cId="3411307985" sldId="442"/>
            <ac:spMk id="8" creationId="{9950291B-E057-8F7E-E1CA-FA9DE06059EF}"/>
          </ac:spMkLst>
        </pc:spChg>
        <pc:spChg chg="mod">
          <ac:chgData name="Mrs L Cull" userId="a5eac952-7acd-406d-8da6-989d3d8cf4d5" providerId="ADAL" clId="{751228D1-61E7-43B4-B9CC-445938655D15}" dt="2026-09-27T12:57:55.411" v="470" actId="20577"/>
          <ac:spMkLst>
            <pc:docMk/>
            <pc:sldMk cId="3411307985" sldId="442"/>
            <ac:spMk id="5122" creationId="{9110D834-FE34-D2FD-5684-6E3FD37EEFE8}"/>
          </ac:spMkLst>
        </pc:spChg>
        <pc:graphicFrameChg chg="add mod">
          <ac:chgData name="Mrs L Cull" userId="a5eac952-7acd-406d-8da6-989d3d8cf4d5" providerId="ADAL" clId="{751228D1-61E7-43B4-B9CC-445938655D15}" dt="2026-09-27T12:58:03.238" v="472" actId="1076"/>
          <ac:graphicFrameMkLst>
            <pc:docMk/>
            <pc:sldMk cId="3411307985" sldId="442"/>
            <ac:graphicFrameMk id="6" creationId="{7DEC2A5A-C789-612C-A18D-C982B8ADB15C}"/>
          </ac:graphicFrameMkLst>
        </pc:graphicFrameChg>
      </pc:sldChg>
      <pc:sldChg chg="addSp delSp modSp add mod">
        <pc:chgData name="Mrs L Cull" userId="a5eac952-7acd-406d-8da6-989d3d8cf4d5" providerId="ADAL" clId="{751228D1-61E7-43B4-B9CC-445938655D15}" dt="2026-09-27T12:58:52.844" v="484" actId="1076"/>
        <pc:sldMkLst>
          <pc:docMk/>
          <pc:sldMk cId="1503628594" sldId="443"/>
        </pc:sldMkLst>
        <pc:spChg chg="add mod">
          <ac:chgData name="Mrs L Cull" userId="a5eac952-7acd-406d-8da6-989d3d8cf4d5" providerId="ADAL" clId="{751228D1-61E7-43B4-B9CC-445938655D15}" dt="2026-09-27T12:58:49.084" v="483" actId="1076"/>
          <ac:spMkLst>
            <pc:docMk/>
            <pc:sldMk cId="1503628594" sldId="443"/>
            <ac:spMk id="5" creationId="{BE03207D-BDFA-B500-0756-0E0842F3F256}"/>
          </ac:spMkLst>
        </pc:spChg>
        <pc:graphicFrameChg chg="add mod">
          <ac:chgData name="Mrs L Cull" userId="a5eac952-7acd-406d-8da6-989d3d8cf4d5" providerId="ADAL" clId="{751228D1-61E7-43B4-B9CC-445938655D15}" dt="2026-09-27T12:58:52.844" v="484" actId="1076"/>
          <ac:graphicFrameMkLst>
            <pc:docMk/>
            <pc:sldMk cId="1503628594" sldId="443"/>
            <ac:graphicFrameMk id="3" creationId="{78BBE3A1-18F5-CD46-4360-A495B14FAF9B}"/>
          </ac:graphicFrameMkLst>
        </pc:graphicFrameChg>
      </pc:sldChg>
      <pc:sldChg chg="addSp delSp modSp add mod">
        <pc:chgData name="Mrs L Cull" userId="a5eac952-7acd-406d-8da6-989d3d8cf4d5" providerId="ADAL" clId="{751228D1-61E7-43B4-B9CC-445938655D15}" dt="2026-09-27T13:00:05.417" v="527" actId="1076"/>
        <pc:sldMkLst>
          <pc:docMk/>
          <pc:sldMk cId="4024053262" sldId="444"/>
        </pc:sldMkLst>
        <pc:spChg chg="mod">
          <ac:chgData name="Mrs L Cull" userId="a5eac952-7acd-406d-8da6-989d3d8cf4d5" providerId="ADAL" clId="{751228D1-61E7-43B4-B9CC-445938655D15}" dt="2026-09-27T12:59:13.440" v="518" actId="20577"/>
          <ac:spMkLst>
            <pc:docMk/>
            <pc:sldMk cId="4024053262" sldId="444"/>
            <ac:spMk id="5122" creationId="{6BC43E3C-430E-3E35-7CA5-C625008BF393}"/>
          </ac:spMkLst>
        </pc:spChg>
        <pc:graphicFrameChg chg="add mod modGraphic">
          <ac:chgData name="Mrs L Cull" userId="a5eac952-7acd-406d-8da6-989d3d8cf4d5" providerId="ADAL" clId="{751228D1-61E7-43B4-B9CC-445938655D15}" dt="2026-09-27T12:59:59.458" v="526" actId="1076"/>
          <ac:graphicFrameMkLst>
            <pc:docMk/>
            <pc:sldMk cId="4024053262" sldId="444"/>
            <ac:graphicFrameMk id="4" creationId="{372F557C-EFF2-38A4-01A6-D7BE64FFF7B1}"/>
          </ac:graphicFrameMkLst>
        </pc:graphicFrameChg>
        <pc:graphicFrameChg chg="add mod modGraphic">
          <ac:chgData name="Mrs L Cull" userId="a5eac952-7acd-406d-8da6-989d3d8cf4d5" providerId="ADAL" clId="{751228D1-61E7-43B4-B9CC-445938655D15}" dt="2026-09-27T13:00:05.417" v="527" actId="1076"/>
          <ac:graphicFrameMkLst>
            <pc:docMk/>
            <pc:sldMk cId="4024053262" sldId="444"/>
            <ac:graphicFrameMk id="7" creationId="{24140500-17C9-6888-0554-A681495F6712}"/>
          </ac:graphicFrameMkLst>
        </pc:graphicFrameChg>
      </pc:sldChg>
    </pc:docChg>
  </pc:docChgLst>
</pc:chgInfo>
</file>

<file path=ppt/diagrams/colors1.xml><?xml version="1.0" encoding="utf-8"?>
<dgm:colorsDef xmlns:dgm="http://schemas.openxmlformats.org/drawingml/2006/diagram" xmlns:a="http://schemas.openxmlformats.org/drawingml/2006/main" uniqueId="urn:microsoft.com/office/officeart/2005/8/colors/colorful2#6">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3_2#8">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23A506F-4F25-44CC-BABF-47B96448912C}" type="doc">
      <dgm:prSet loTypeId="urn:microsoft.com/office/officeart/2005/8/layout/hierarchy1" loCatId="hierarchy" qsTypeId="urn:microsoft.com/office/officeart/2005/8/quickstyle/simple1#22" qsCatId="simple" csTypeId="urn:microsoft.com/office/officeart/2005/8/colors/colorful2#6" csCatId="colorful" phldr="1"/>
      <dgm:spPr/>
      <dgm:t>
        <a:bodyPr/>
        <a:lstStyle/>
        <a:p>
          <a:endParaRPr lang="en-US"/>
        </a:p>
      </dgm:t>
    </dgm:pt>
    <dgm:pt modelId="{1053ECDB-BEF1-454B-B0BF-980FF829A642}">
      <dgm:prSet custT="1"/>
      <dgm:spPr/>
      <dgm:t>
        <a:bodyPr/>
        <a:lstStyle/>
        <a:p>
          <a:r>
            <a:rPr lang="en-GB" sz="1800" b="1"/>
            <a:t>6:00-6:15pm</a:t>
          </a:r>
          <a:r>
            <a:rPr lang="en-GB" sz="1800"/>
            <a:t>    Information about SATs and SATs week</a:t>
          </a:r>
          <a:endParaRPr lang="en-US" sz="1800"/>
        </a:p>
      </dgm:t>
    </dgm:pt>
    <dgm:pt modelId="{2CC06D52-FD69-404C-B77D-F3D928ED6C1D}" type="parTrans" cxnId="{F1B3B520-9ADA-4B8F-BB75-799E0E5D7ECE}">
      <dgm:prSet/>
      <dgm:spPr/>
      <dgm:t>
        <a:bodyPr/>
        <a:lstStyle/>
        <a:p>
          <a:endParaRPr lang="en-US"/>
        </a:p>
      </dgm:t>
    </dgm:pt>
    <dgm:pt modelId="{380466BF-AF2F-4927-B27C-33F8445617C2}" type="sibTrans" cxnId="{F1B3B520-9ADA-4B8F-BB75-799E0E5D7ECE}">
      <dgm:prSet/>
      <dgm:spPr/>
      <dgm:t>
        <a:bodyPr/>
        <a:lstStyle/>
        <a:p>
          <a:endParaRPr lang="en-US"/>
        </a:p>
      </dgm:t>
    </dgm:pt>
    <dgm:pt modelId="{E04273FF-45D8-419F-9F1E-664E93B621A0}">
      <dgm:prSet custT="1"/>
      <dgm:spPr/>
      <dgm:t>
        <a:bodyPr/>
        <a:lstStyle/>
        <a:p>
          <a:r>
            <a:rPr lang="en-GB" sz="1800" b="1"/>
            <a:t>6:15-6:30pm</a:t>
          </a:r>
          <a:r>
            <a:rPr lang="en-GB" sz="1800"/>
            <a:t>    </a:t>
          </a:r>
        </a:p>
        <a:p>
          <a:r>
            <a:rPr lang="en-GB" sz="1800"/>
            <a:t>Maths session</a:t>
          </a:r>
          <a:endParaRPr lang="en-US" sz="1800"/>
        </a:p>
      </dgm:t>
    </dgm:pt>
    <dgm:pt modelId="{B340E910-E17D-49D6-8CE9-6C768D38E89E}" type="parTrans" cxnId="{76C2F286-9CA6-4F15-B617-8E1722087B6A}">
      <dgm:prSet/>
      <dgm:spPr/>
      <dgm:t>
        <a:bodyPr/>
        <a:lstStyle/>
        <a:p>
          <a:endParaRPr lang="en-US"/>
        </a:p>
      </dgm:t>
    </dgm:pt>
    <dgm:pt modelId="{C1B37715-FCFA-4D58-92B3-D441F2088E4E}" type="sibTrans" cxnId="{76C2F286-9CA6-4F15-B617-8E1722087B6A}">
      <dgm:prSet/>
      <dgm:spPr/>
      <dgm:t>
        <a:bodyPr/>
        <a:lstStyle/>
        <a:p>
          <a:endParaRPr lang="en-US"/>
        </a:p>
      </dgm:t>
    </dgm:pt>
    <dgm:pt modelId="{8837581D-9A57-403D-AEA5-20DE3F379BF7}">
      <dgm:prSet custT="1"/>
      <dgm:spPr/>
      <dgm:t>
        <a:bodyPr/>
        <a:lstStyle/>
        <a:p>
          <a:r>
            <a:rPr lang="en-GB" sz="1800" b="1"/>
            <a:t>6:30-6:45pm</a:t>
          </a:r>
          <a:r>
            <a:rPr lang="en-GB" sz="1800"/>
            <a:t>   English session</a:t>
          </a:r>
          <a:endParaRPr lang="en-US" sz="1800"/>
        </a:p>
      </dgm:t>
    </dgm:pt>
    <dgm:pt modelId="{A429E314-161C-4B95-BAEA-F091A26AC545}" type="parTrans" cxnId="{1419051E-92F3-44E4-8072-371F977FE3D8}">
      <dgm:prSet/>
      <dgm:spPr/>
      <dgm:t>
        <a:bodyPr/>
        <a:lstStyle/>
        <a:p>
          <a:endParaRPr lang="en-US"/>
        </a:p>
      </dgm:t>
    </dgm:pt>
    <dgm:pt modelId="{1F75FD20-CD9E-4A8B-AC63-DC036CA8FD7D}" type="sibTrans" cxnId="{1419051E-92F3-44E4-8072-371F977FE3D8}">
      <dgm:prSet/>
      <dgm:spPr/>
      <dgm:t>
        <a:bodyPr/>
        <a:lstStyle/>
        <a:p>
          <a:endParaRPr lang="en-US"/>
        </a:p>
      </dgm:t>
    </dgm:pt>
    <dgm:pt modelId="{9764F12B-8736-48D9-B812-D769E5AA1112}">
      <dgm:prSet custT="1"/>
      <dgm:spPr/>
      <dgm:t>
        <a:bodyPr/>
        <a:lstStyle/>
        <a:p>
          <a:r>
            <a:rPr lang="en-GB" sz="1800" b="1"/>
            <a:t>6:45pm</a:t>
          </a:r>
          <a:r>
            <a:rPr lang="en-GB" sz="1800"/>
            <a:t>	</a:t>
          </a:r>
        </a:p>
        <a:p>
          <a:r>
            <a:rPr lang="en-GB" sz="1800"/>
            <a:t>Questions?</a:t>
          </a:r>
          <a:endParaRPr lang="en-US" sz="1800"/>
        </a:p>
      </dgm:t>
    </dgm:pt>
    <dgm:pt modelId="{4ED3CF53-CA8D-4B8E-A325-D6A08A383011}" type="parTrans" cxnId="{FF1AB908-48E8-4C5C-B8F1-EB47A3CB4A1D}">
      <dgm:prSet/>
      <dgm:spPr/>
      <dgm:t>
        <a:bodyPr/>
        <a:lstStyle/>
        <a:p>
          <a:endParaRPr lang="en-US"/>
        </a:p>
      </dgm:t>
    </dgm:pt>
    <dgm:pt modelId="{AFEA3473-4873-4B7D-8EFB-23740ADD8A6E}" type="sibTrans" cxnId="{FF1AB908-48E8-4C5C-B8F1-EB47A3CB4A1D}">
      <dgm:prSet/>
      <dgm:spPr/>
      <dgm:t>
        <a:bodyPr/>
        <a:lstStyle/>
        <a:p>
          <a:endParaRPr lang="en-US"/>
        </a:p>
      </dgm:t>
    </dgm:pt>
    <dgm:pt modelId="{0DEB2FBC-98DB-4A97-8A1F-3F796A7D5216}" type="pres">
      <dgm:prSet presAssocID="{223A506F-4F25-44CC-BABF-47B96448912C}" presName="hierChild1" presStyleCnt="0">
        <dgm:presLayoutVars>
          <dgm:chPref val="1"/>
          <dgm:dir/>
          <dgm:animOne val="branch"/>
          <dgm:animLvl val="lvl"/>
          <dgm:resizeHandles/>
        </dgm:presLayoutVars>
      </dgm:prSet>
      <dgm:spPr/>
    </dgm:pt>
    <dgm:pt modelId="{269F877F-3829-45EE-926C-9FC0D5CE11A9}" type="pres">
      <dgm:prSet presAssocID="{1053ECDB-BEF1-454B-B0BF-980FF829A642}" presName="hierRoot1" presStyleCnt="0"/>
      <dgm:spPr/>
    </dgm:pt>
    <dgm:pt modelId="{94EB1FF1-1348-49DD-9F74-520EA9A2C8B9}" type="pres">
      <dgm:prSet presAssocID="{1053ECDB-BEF1-454B-B0BF-980FF829A642}" presName="composite" presStyleCnt="0"/>
      <dgm:spPr/>
    </dgm:pt>
    <dgm:pt modelId="{6DF8E788-56FF-4A0F-BACB-3E473D8F732F}" type="pres">
      <dgm:prSet presAssocID="{1053ECDB-BEF1-454B-B0BF-980FF829A642}" presName="background" presStyleLbl="node0" presStyleIdx="0" presStyleCnt="4"/>
      <dgm:spPr/>
    </dgm:pt>
    <dgm:pt modelId="{A422ED78-094B-4A36-881A-4EEDEC7CD17C}" type="pres">
      <dgm:prSet presAssocID="{1053ECDB-BEF1-454B-B0BF-980FF829A642}" presName="text" presStyleLbl="fgAcc0" presStyleIdx="0" presStyleCnt="4">
        <dgm:presLayoutVars>
          <dgm:chPref val="3"/>
        </dgm:presLayoutVars>
      </dgm:prSet>
      <dgm:spPr/>
    </dgm:pt>
    <dgm:pt modelId="{AA875715-870C-4602-B8BC-16F7D748F9EB}" type="pres">
      <dgm:prSet presAssocID="{1053ECDB-BEF1-454B-B0BF-980FF829A642}" presName="hierChild2" presStyleCnt="0"/>
      <dgm:spPr/>
    </dgm:pt>
    <dgm:pt modelId="{975E0287-958D-463A-85F2-F19F7026CB42}" type="pres">
      <dgm:prSet presAssocID="{E04273FF-45D8-419F-9F1E-664E93B621A0}" presName="hierRoot1" presStyleCnt="0"/>
      <dgm:spPr/>
    </dgm:pt>
    <dgm:pt modelId="{6E63C055-26D1-4A8E-B5A8-3B8FA133F8C4}" type="pres">
      <dgm:prSet presAssocID="{E04273FF-45D8-419F-9F1E-664E93B621A0}" presName="composite" presStyleCnt="0"/>
      <dgm:spPr/>
    </dgm:pt>
    <dgm:pt modelId="{C33F9C68-E275-4EF9-9252-9CBF0002804D}" type="pres">
      <dgm:prSet presAssocID="{E04273FF-45D8-419F-9F1E-664E93B621A0}" presName="background" presStyleLbl="node0" presStyleIdx="1" presStyleCnt="4"/>
      <dgm:spPr/>
    </dgm:pt>
    <dgm:pt modelId="{149C4A75-FB15-4EAB-BC3F-F41D22A23732}" type="pres">
      <dgm:prSet presAssocID="{E04273FF-45D8-419F-9F1E-664E93B621A0}" presName="text" presStyleLbl="fgAcc0" presStyleIdx="1" presStyleCnt="4">
        <dgm:presLayoutVars>
          <dgm:chPref val="3"/>
        </dgm:presLayoutVars>
      </dgm:prSet>
      <dgm:spPr/>
    </dgm:pt>
    <dgm:pt modelId="{03DA9A59-582E-4575-ADA0-CFC8C1FD7882}" type="pres">
      <dgm:prSet presAssocID="{E04273FF-45D8-419F-9F1E-664E93B621A0}" presName="hierChild2" presStyleCnt="0"/>
      <dgm:spPr/>
    </dgm:pt>
    <dgm:pt modelId="{3A799D2F-F981-441B-A7E1-E932284C4D6E}" type="pres">
      <dgm:prSet presAssocID="{8837581D-9A57-403D-AEA5-20DE3F379BF7}" presName="hierRoot1" presStyleCnt="0"/>
      <dgm:spPr/>
    </dgm:pt>
    <dgm:pt modelId="{A9407948-C78F-48B2-A1F8-1435FF06A293}" type="pres">
      <dgm:prSet presAssocID="{8837581D-9A57-403D-AEA5-20DE3F379BF7}" presName="composite" presStyleCnt="0"/>
      <dgm:spPr/>
    </dgm:pt>
    <dgm:pt modelId="{3DE876CA-AB03-4CF8-B2FD-78A258644C66}" type="pres">
      <dgm:prSet presAssocID="{8837581D-9A57-403D-AEA5-20DE3F379BF7}" presName="background" presStyleLbl="node0" presStyleIdx="2" presStyleCnt="4"/>
      <dgm:spPr/>
    </dgm:pt>
    <dgm:pt modelId="{22934FFC-4A96-471D-82E4-D893BAECF5BD}" type="pres">
      <dgm:prSet presAssocID="{8837581D-9A57-403D-AEA5-20DE3F379BF7}" presName="text" presStyleLbl="fgAcc0" presStyleIdx="2" presStyleCnt="4">
        <dgm:presLayoutVars>
          <dgm:chPref val="3"/>
        </dgm:presLayoutVars>
      </dgm:prSet>
      <dgm:spPr/>
    </dgm:pt>
    <dgm:pt modelId="{24017FFC-DE7E-4E35-8FC8-E537B0B54CDA}" type="pres">
      <dgm:prSet presAssocID="{8837581D-9A57-403D-AEA5-20DE3F379BF7}" presName="hierChild2" presStyleCnt="0"/>
      <dgm:spPr/>
    </dgm:pt>
    <dgm:pt modelId="{37F1A754-9C75-4D32-8184-5E74BE94ADC1}" type="pres">
      <dgm:prSet presAssocID="{9764F12B-8736-48D9-B812-D769E5AA1112}" presName="hierRoot1" presStyleCnt="0"/>
      <dgm:spPr/>
    </dgm:pt>
    <dgm:pt modelId="{0FD35AEF-54C2-4B4F-9FF3-7CC51555D2A0}" type="pres">
      <dgm:prSet presAssocID="{9764F12B-8736-48D9-B812-D769E5AA1112}" presName="composite" presStyleCnt="0"/>
      <dgm:spPr/>
    </dgm:pt>
    <dgm:pt modelId="{A82811C6-AF15-481E-B30F-C865BBE8DBE0}" type="pres">
      <dgm:prSet presAssocID="{9764F12B-8736-48D9-B812-D769E5AA1112}" presName="background" presStyleLbl="node0" presStyleIdx="3" presStyleCnt="4"/>
      <dgm:spPr/>
    </dgm:pt>
    <dgm:pt modelId="{6611F6C0-0F1A-4CF5-BA83-93DC5322D904}" type="pres">
      <dgm:prSet presAssocID="{9764F12B-8736-48D9-B812-D769E5AA1112}" presName="text" presStyleLbl="fgAcc0" presStyleIdx="3" presStyleCnt="4">
        <dgm:presLayoutVars>
          <dgm:chPref val="3"/>
        </dgm:presLayoutVars>
      </dgm:prSet>
      <dgm:spPr/>
    </dgm:pt>
    <dgm:pt modelId="{8E26BE59-D747-453A-9A2B-88B14082209E}" type="pres">
      <dgm:prSet presAssocID="{9764F12B-8736-48D9-B812-D769E5AA1112}" presName="hierChild2" presStyleCnt="0"/>
      <dgm:spPr/>
    </dgm:pt>
  </dgm:ptLst>
  <dgm:cxnLst>
    <dgm:cxn modelId="{FF1AB908-48E8-4C5C-B8F1-EB47A3CB4A1D}" srcId="{223A506F-4F25-44CC-BABF-47B96448912C}" destId="{9764F12B-8736-48D9-B812-D769E5AA1112}" srcOrd="3" destOrd="0" parTransId="{4ED3CF53-CA8D-4B8E-A325-D6A08A383011}" sibTransId="{AFEA3473-4873-4B7D-8EFB-23740ADD8A6E}"/>
    <dgm:cxn modelId="{43FC3914-8BED-4E31-B427-174A117B6DA1}" type="presOf" srcId="{1053ECDB-BEF1-454B-B0BF-980FF829A642}" destId="{A422ED78-094B-4A36-881A-4EEDEC7CD17C}" srcOrd="0" destOrd="0" presId="urn:microsoft.com/office/officeart/2005/8/layout/hierarchy1"/>
    <dgm:cxn modelId="{1419051E-92F3-44E4-8072-371F977FE3D8}" srcId="{223A506F-4F25-44CC-BABF-47B96448912C}" destId="{8837581D-9A57-403D-AEA5-20DE3F379BF7}" srcOrd="2" destOrd="0" parTransId="{A429E314-161C-4B95-BAEA-F091A26AC545}" sibTransId="{1F75FD20-CD9E-4A8B-AC63-DC036CA8FD7D}"/>
    <dgm:cxn modelId="{F1B3B520-9ADA-4B8F-BB75-799E0E5D7ECE}" srcId="{223A506F-4F25-44CC-BABF-47B96448912C}" destId="{1053ECDB-BEF1-454B-B0BF-980FF829A642}" srcOrd="0" destOrd="0" parTransId="{2CC06D52-FD69-404C-B77D-F3D928ED6C1D}" sibTransId="{380466BF-AF2F-4927-B27C-33F8445617C2}"/>
    <dgm:cxn modelId="{C4712D65-3DD7-4D57-8B8A-F64362491264}" type="presOf" srcId="{8837581D-9A57-403D-AEA5-20DE3F379BF7}" destId="{22934FFC-4A96-471D-82E4-D893BAECF5BD}" srcOrd="0" destOrd="0" presId="urn:microsoft.com/office/officeart/2005/8/layout/hierarchy1"/>
    <dgm:cxn modelId="{76C2F286-9CA6-4F15-B617-8E1722087B6A}" srcId="{223A506F-4F25-44CC-BABF-47B96448912C}" destId="{E04273FF-45D8-419F-9F1E-664E93B621A0}" srcOrd="1" destOrd="0" parTransId="{B340E910-E17D-49D6-8CE9-6C768D38E89E}" sibTransId="{C1B37715-FCFA-4D58-92B3-D441F2088E4E}"/>
    <dgm:cxn modelId="{6E9A92BE-EAA2-4762-9168-651DC6DD584B}" type="presOf" srcId="{9764F12B-8736-48D9-B812-D769E5AA1112}" destId="{6611F6C0-0F1A-4CF5-BA83-93DC5322D904}" srcOrd="0" destOrd="0" presId="urn:microsoft.com/office/officeart/2005/8/layout/hierarchy1"/>
    <dgm:cxn modelId="{B8F9CCBE-CFBC-4643-A3B3-E5211BBD30A2}" type="presOf" srcId="{223A506F-4F25-44CC-BABF-47B96448912C}" destId="{0DEB2FBC-98DB-4A97-8A1F-3F796A7D5216}" srcOrd="0" destOrd="0" presId="urn:microsoft.com/office/officeart/2005/8/layout/hierarchy1"/>
    <dgm:cxn modelId="{47B5E2BF-3CA7-427C-A001-A463AC86A0B5}" type="presOf" srcId="{E04273FF-45D8-419F-9F1E-664E93B621A0}" destId="{149C4A75-FB15-4EAB-BC3F-F41D22A23732}" srcOrd="0" destOrd="0" presId="urn:microsoft.com/office/officeart/2005/8/layout/hierarchy1"/>
    <dgm:cxn modelId="{9D483381-7069-4BCB-A568-E1EFC1F89BDC}" type="presParOf" srcId="{0DEB2FBC-98DB-4A97-8A1F-3F796A7D5216}" destId="{269F877F-3829-45EE-926C-9FC0D5CE11A9}" srcOrd="0" destOrd="0" presId="urn:microsoft.com/office/officeart/2005/8/layout/hierarchy1"/>
    <dgm:cxn modelId="{016AE157-7771-4D57-B792-700C27D6EE84}" type="presParOf" srcId="{269F877F-3829-45EE-926C-9FC0D5CE11A9}" destId="{94EB1FF1-1348-49DD-9F74-520EA9A2C8B9}" srcOrd="0" destOrd="0" presId="urn:microsoft.com/office/officeart/2005/8/layout/hierarchy1"/>
    <dgm:cxn modelId="{FD2A9B03-83F8-424A-83B0-D84414FD79E9}" type="presParOf" srcId="{94EB1FF1-1348-49DD-9F74-520EA9A2C8B9}" destId="{6DF8E788-56FF-4A0F-BACB-3E473D8F732F}" srcOrd="0" destOrd="0" presId="urn:microsoft.com/office/officeart/2005/8/layout/hierarchy1"/>
    <dgm:cxn modelId="{809791F5-E37C-442A-96E8-297D71457E7C}" type="presParOf" srcId="{94EB1FF1-1348-49DD-9F74-520EA9A2C8B9}" destId="{A422ED78-094B-4A36-881A-4EEDEC7CD17C}" srcOrd="1" destOrd="0" presId="urn:microsoft.com/office/officeart/2005/8/layout/hierarchy1"/>
    <dgm:cxn modelId="{A1C2C83D-7AEF-4409-AECB-2118A4D0343E}" type="presParOf" srcId="{269F877F-3829-45EE-926C-9FC0D5CE11A9}" destId="{AA875715-870C-4602-B8BC-16F7D748F9EB}" srcOrd="1" destOrd="0" presId="urn:microsoft.com/office/officeart/2005/8/layout/hierarchy1"/>
    <dgm:cxn modelId="{6E979C4F-D1A8-442A-8C5F-639C91C12952}" type="presParOf" srcId="{0DEB2FBC-98DB-4A97-8A1F-3F796A7D5216}" destId="{975E0287-958D-463A-85F2-F19F7026CB42}" srcOrd="1" destOrd="0" presId="urn:microsoft.com/office/officeart/2005/8/layout/hierarchy1"/>
    <dgm:cxn modelId="{F1B58253-71E7-4C8C-9FBF-CB28668123C1}" type="presParOf" srcId="{975E0287-958D-463A-85F2-F19F7026CB42}" destId="{6E63C055-26D1-4A8E-B5A8-3B8FA133F8C4}" srcOrd="0" destOrd="0" presId="urn:microsoft.com/office/officeart/2005/8/layout/hierarchy1"/>
    <dgm:cxn modelId="{87CB6286-AB51-44FB-A0D7-3B1035657FB6}" type="presParOf" srcId="{6E63C055-26D1-4A8E-B5A8-3B8FA133F8C4}" destId="{C33F9C68-E275-4EF9-9252-9CBF0002804D}" srcOrd="0" destOrd="0" presId="urn:microsoft.com/office/officeart/2005/8/layout/hierarchy1"/>
    <dgm:cxn modelId="{602EAEB0-B6B9-40E4-91A9-79CE700137B7}" type="presParOf" srcId="{6E63C055-26D1-4A8E-B5A8-3B8FA133F8C4}" destId="{149C4A75-FB15-4EAB-BC3F-F41D22A23732}" srcOrd="1" destOrd="0" presId="urn:microsoft.com/office/officeart/2005/8/layout/hierarchy1"/>
    <dgm:cxn modelId="{D788B239-88F7-42AE-A7FA-2E4CDBF0BB44}" type="presParOf" srcId="{975E0287-958D-463A-85F2-F19F7026CB42}" destId="{03DA9A59-582E-4575-ADA0-CFC8C1FD7882}" srcOrd="1" destOrd="0" presId="urn:microsoft.com/office/officeart/2005/8/layout/hierarchy1"/>
    <dgm:cxn modelId="{E2A21A43-B941-4D8F-BA45-FE11BE74BFF2}" type="presParOf" srcId="{0DEB2FBC-98DB-4A97-8A1F-3F796A7D5216}" destId="{3A799D2F-F981-441B-A7E1-E932284C4D6E}" srcOrd="2" destOrd="0" presId="urn:microsoft.com/office/officeart/2005/8/layout/hierarchy1"/>
    <dgm:cxn modelId="{78D40F43-ABE1-4AA9-82C5-B5D06CCD9859}" type="presParOf" srcId="{3A799D2F-F981-441B-A7E1-E932284C4D6E}" destId="{A9407948-C78F-48B2-A1F8-1435FF06A293}" srcOrd="0" destOrd="0" presId="urn:microsoft.com/office/officeart/2005/8/layout/hierarchy1"/>
    <dgm:cxn modelId="{535B27C2-1520-4A8B-B210-400CC2492E0E}" type="presParOf" srcId="{A9407948-C78F-48B2-A1F8-1435FF06A293}" destId="{3DE876CA-AB03-4CF8-B2FD-78A258644C66}" srcOrd="0" destOrd="0" presId="urn:microsoft.com/office/officeart/2005/8/layout/hierarchy1"/>
    <dgm:cxn modelId="{B4EA1E42-82AC-45D7-A5D1-6CDB19C87C1C}" type="presParOf" srcId="{A9407948-C78F-48B2-A1F8-1435FF06A293}" destId="{22934FFC-4A96-471D-82E4-D893BAECF5BD}" srcOrd="1" destOrd="0" presId="urn:microsoft.com/office/officeart/2005/8/layout/hierarchy1"/>
    <dgm:cxn modelId="{241C5ABA-2C31-4F31-B0BA-152F7703D2B2}" type="presParOf" srcId="{3A799D2F-F981-441B-A7E1-E932284C4D6E}" destId="{24017FFC-DE7E-4E35-8FC8-E537B0B54CDA}" srcOrd="1" destOrd="0" presId="urn:microsoft.com/office/officeart/2005/8/layout/hierarchy1"/>
    <dgm:cxn modelId="{78EE33EB-4F3F-434E-B775-F8D07D787728}" type="presParOf" srcId="{0DEB2FBC-98DB-4A97-8A1F-3F796A7D5216}" destId="{37F1A754-9C75-4D32-8184-5E74BE94ADC1}" srcOrd="3" destOrd="0" presId="urn:microsoft.com/office/officeart/2005/8/layout/hierarchy1"/>
    <dgm:cxn modelId="{2838D604-F5DC-4666-AEDB-CC086BC4E0BE}" type="presParOf" srcId="{37F1A754-9C75-4D32-8184-5E74BE94ADC1}" destId="{0FD35AEF-54C2-4B4F-9FF3-7CC51555D2A0}" srcOrd="0" destOrd="0" presId="urn:microsoft.com/office/officeart/2005/8/layout/hierarchy1"/>
    <dgm:cxn modelId="{690985FC-B89D-4648-99B3-70439624145E}" type="presParOf" srcId="{0FD35AEF-54C2-4B4F-9FF3-7CC51555D2A0}" destId="{A82811C6-AF15-481E-B30F-C865BBE8DBE0}" srcOrd="0" destOrd="0" presId="urn:microsoft.com/office/officeart/2005/8/layout/hierarchy1"/>
    <dgm:cxn modelId="{4EA40C02-0E67-4704-A9A7-6CE4C1BB3726}" type="presParOf" srcId="{0FD35AEF-54C2-4B4F-9FF3-7CC51555D2A0}" destId="{6611F6C0-0F1A-4CF5-BA83-93DC5322D904}" srcOrd="1" destOrd="0" presId="urn:microsoft.com/office/officeart/2005/8/layout/hierarchy1"/>
    <dgm:cxn modelId="{CBC1305C-9A35-4740-871F-C5B15B22A840}" type="presParOf" srcId="{37F1A754-9C75-4D32-8184-5E74BE94ADC1}" destId="{8E26BE59-D747-453A-9A2B-88B14082209E}" srcOrd="1" destOrd="0" presId="urn:microsoft.com/office/officeart/2005/8/layout/hierarchy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E5F3468-0CB6-4CC1-8AD6-A57C8C40C433}" type="doc">
      <dgm:prSet loTypeId="urn:microsoft.com/office/officeart/2005/8/layout/vList2" loCatId="list" qsTypeId="urn:microsoft.com/office/officeart/2005/8/quickstyle/simple1#2" qsCatId="simple" csTypeId="urn:microsoft.com/office/officeart/2005/8/colors/accent1_2#2" csCatId="accent1" phldr="1"/>
      <dgm:spPr/>
      <dgm:t>
        <a:bodyPr/>
        <a:lstStyle/>
        <a:p>
          <a:endParaRPr lang="en-US"/>
        </a:p>
      </dgm:t>
    </dgm:pt>
    <dgm:pt modelId="{673C1AF1-B9A4-4D21-B743-31AFAD552D94}">
      <dgm:prSet/>
      <dgm:spPr/>
      <dgm:t>
        <a:bodyPr/>
        <a:lstStyle/>
        <a:p>
          <a:r>
            <a:rPr lang="en-GB"/>
            <a:t>Pupils working well below the standard of the tests. Pupils can be disapplied if they are working below Key Stage 2 standards. Parents will be informed and a report shared with them as to the reasons for your child not sitting the SATs and what we are doing in school to support your child. </a:t>
          </a:r>
          <a:endParaRPr lang="en-US"/>
        </a:p>
      </dgm:t>
    </dgm:pt>
    <dgm:pt modelId="{2DBB5030-2A6F-4407-86CD-8718334780B9}" type="parTrans" cxnId="{E709A68D-452F-42BE-9F15-4100DE47E8CC}">
      <dgm:prSet/>
      <dgm:spPr/>
      <dgm:t>
        <a:bodyPr/>
        <a:lstStyle/>
        <a:p>
          <a:endParaRPr lang="en-US"/>
        </a:p>
      </dgm:t>
    </dgm:pt>
    <dgm:pt modelId="{1935C8D7-1211-4EEA-AEA3-41ED9D53D8D3}" type="sibTrans" cxnId="{E709A68D-452F-42BE-9F15-4100DE47E8CC}">
      <dgm:prSet/>
      <dgm:spPr/>
      <dgm:t>
        <a:bodyPr/>
        <a:lstStyle/>
        <a:p>
          <a:endParaRPr lang="en-US"/>
        </a:p>
      </dgm:t>
    </dgm:pt>
    <dgm:pt modelId="{188DF1D6-7452-4D16-AAED-B1CCF8215522}">
      <dgm:prSet/>
      <dgm:spPr/>
      <dgm:t>
        <a:bodyPr/>
        <a:lstStyle/>
        <a:p>
          <a:r>
            <a:rPr lang="en-GB"/>
            <a:t>Access arrangements- must be based on normal classroom practice.</a:t>
          </a:r>
          <a:endParaRPr lang="en-US"/>
        </a:p>
      </dgm:t>
    </dgm:pt>
    <dgm:pt modelId="{557A018C-58B7-450E-95DC-91B73701940D}" type="parTrans" cxnId="{ADB744F3-B0D4-4F82-82A0-FC7FF3A2721C}">
      <dgm:prSet/>
      <dgm:spPr/>
      <dgm:t>
        <a:bodyPr/>
        <a:lstStyle/>
        <a:p>
          <a:endParaRPr lang="en-US"/>
        </a:p>
      </dgm:t>
    </dgm:pt>
    <dgm:pt modelId="{C7488713-6FA8-4860-9863-F99093EC0C35}" type="sibTrans" cxnId="{ADB744F3-B0D4-4F82-82A0-FC7FF3A2721C}">
      <dgm:prSet/>
      <dgm:spPr/>
      <dgm:t>
        <a:bodyPr/>
        <a:lstStyle/>
        <a:p>
          <a:endParaRPr lang="en-US"/>
        </a:p>
      </dgm:t>
    </dgm:pt>
    <dgm:pt modelId="{35B7C308-EC9B-4B16-8530-75B66EE727F7}">
      <dgm:prSet/>
      <dgm:spPr/>
      <dgm:t>
        <a:bodyPr/>
        <a:lstStyle/>
        <a:p>
          <a:r>
            <a:rPr lang="en-GB"/>
            <a:t>Small groups- some pupils will be put into small groups to aid their concentration or so we can support them with further access arrangements.</a:t>
          </a:r>
          <a:endParaRPr lang="en-US"/>
        </a:p>
      </dgm:t>
    </dgm:pt>
    <dgm:pt modelId="{960E00AE-86A3-4282-B48A-0A6E4D562EBE}" type="parTrans" cxnId="{53EDE559-B59F-4EB7-8FBA-345BEBC1225A}">
      <dgm:prSet/>
      <dgm:spPr/>
      <dgm:t>
        <a:bodyPr/>
        <a:lstStyle/>
        <a:p>
          <a:endParaRPr lang="en-US"/>
        </a:p>
      </dgm:t>
    </dgm:pt>
    <dgm:pt modelId="{75B9CB66-CD2D-4A6F-B926-0BA045D672CC}" type="sibTrans" cxnId="{53EDE559-B59F-4EB7-8FBA-345BEBC1225A}">
      <dgm:prSet/>
      <dgm:spPr/>
      <dgm:t>
        <a:bodyPr/>
        <a:lstStyle/>
        <a:p>
          <a:endParaRPr lang="en-US"/>
        </a:p>
      </dgm:t>
    </dgm:pt>
    <dgm:pt modelId="{35A8BD2C-8767-4726-A240-71350DF52651}">
      <dgm:prSet/>
      <dgm:spPr/>
      <dgm:t>
        <a:bodyPr/>
        <a:lstStyle/>
        <a:p>
          <a:r>
            <a:rPr lang="en-GB"/>
            <a:t>Absence as a result of illness during test week- please let reception know in the morning before school starts. Mrs Cull will phone to speak to you about timetable variations.</a:t>
          </a:r>
          <a:endParaRPr lang="en-US"/>
        </a:p>
      </dgm:t>
    </dgm:pt>
    <dgm:pt modelId="{9443CF6C-342B-4135-BA1D-16B77D1998F1}" type="parTrans" cxnId="{2EE2B19C-0574-441F-920C-24B9FFF4E9E1}">
      <dgm:prSet/>
      <dgm:spPr/>
      <dgm:t>
        <a:bodyPr/>
        <a:lstStyle/>
        <a:p>
          <a:endParaRPr lang="en-US"/>
        </a:p>
      </dgm:t>
    </dgm:pt>
    <dgm:pt modelId="{60846020-125D-4F0E-A9EB-1271101D4630}" type="sibTrans" cxnId="{2EE2B19C-0574-441F-920C-24B9FFF4E9E1}">
      <dgm:prSet/>
      <dgm:spPr/>
      <dgm:t>
        <a:bodyPr/>
        <a:lstStyle/>
        <a:p>
          <a:endParaRPr lang="en-US"/>
        </a:p>
      </dgm:t>
    </dgm:pt>
    <dgm:pt modelId="{2B596119-46DF-4D46-9059-1BE8BC6096E8}" type="pres">
      <dgm:prSet presAssocID="{4E5F3468-0CB6-4CC1-8AD6-A57C8C40C433}" presName="linear" presStyleCnt="0">
        <dgm:presLayoutVars>
          <dgm:animLvl val="lvl"/>
          <dgm:resizeHandles val="exact"/>
        </dgm:presLayoutVars>
      </dgm:prSet>
      <dgm:spPr/>
    </dgm:pt>
    <dgm:pt modelId="{1A364FEC-FF72-4A15-BBD9-815AD70130D7}" type="pres">
      <dgm:prSet presAssocID="{673C1AF1-B9A4-4D21-B743-31AFAD552D94}" presName="parentText" presStyleLbl="node1" presStyleIdx="0" presStyleCnt="4">
        <dgm:presLayoutVars>
          <dgm:chMax val="0"/>
          <dgm:bulletEnabled val="1"/>
        </dgm:presLayoutVars>
      </dgm:prSet>
      <dgm:spPr/>
    </dgm:pt>
    <dgm:pt modelId="{A6F85F81-C510-4E68-BB0D-89D1D526887C}" type="pres">
      <dgm:prSet presAssocID="{1935C8D7-1211-4EEA-AEA3-41ED9D53D8D3}" presName="spacer" presStyleCnt="0"/>
      <dgm:spPr/>
    </dgm:pt>
    <dgm:pt modelId="{3DCEB798-6A1F-49E6-8719-DC9B51904278}" type="pres">
      <dgm:prSet presAssocID="{188DF1D6-7452-4D16-AAED-B1CCF8215522}" presName="parentText" presStyleLbl="node1" presStyleIdx="1" presStyleCnt="4">
        <dgm:presLayoutVars>
          <dgm:chMax val="0"/>
          <dgm:bulletEnabled val="1"/>
        </dgm:presLayoutVars>
      </dgm:prSet>
      <dgm:spPr/>
    </dgm:pt>
    <dgm:pt modelId="{FF94EEDF-23D1-4CA1-98B5-D6FF3C38800A}" type="pres">
      <dgm:prSet presAssocID="{C7488713-6FA8-4860-9863-F99093EC0C35}" presName="spacer" presStyleCnt="0"/>
      <dgm:spPr/>
    </dgm:pt>
    <dgm:pt modelId="{BEFFE42D-9A7A-457E-B9E7-92B46A562B0E}" type="pres">
      <dgm:prSet presAssocID="{35B7C308-EC9B-4B16-8530-75B66EE727F7}" presName="parentText" presStyleLbl="node1" presStyleIdx="2" presStyleCnt="4">
        <dgm:presLayoutVars>
          <dgm:chMax val="0"/>
          <dgm:bulletEnabled val="1"/>
        </dgm:presLayoutVars>
      </dgm:prSet>
      <dgm:spPr/>
    </dgm:pt>
    <dgm:pt modelId="{A1BCFC1D-94DD-4195-B7CD-38707E42A4A4}" type="pres">
      <dgm:prSet presAssocID="{75B9CB66-CD2D-4A6F-B926-0BA045D672CC}" presName="spacer" presStyleCnt="0"/>
      <dgm:spPr/>
    </dgm:pt>
    <dgm:pt modelId="{4A250193-CA3A-4029-90D4-CE4B0E487332}" type="pres">
      <dgm:prSet presAssocID="{35A8BD2C-8767-4726-A240-71350DF52651}" presName="parentText" presStyleLbl="node1" presStyleIdx="3" presStyleCnt="4">
        <dgm:presLayoutVars>
          <dgm:chMax val="0"/>
          <dgm:bulletEnabled val="1"/>
        </dgm:presLayoutVars>
      </dgm:prSet>
      <dgm:spPr/>
    </dgm:pt>
  </dgm:ptLst>
  <dgm:cxnLst>
    <dgm:cxn modelId="{7AE08F0E-F071-4FC5-859A-5479FC19DAE0}" type="presOf" srcId="{188DF1D6-7452-4D16-AAED-B1CCF8215522}" destId="{3DCEB798-6A1F-49E6-8719-DC9B51904278}" srcOrd="0" destOrd="0" presId="urn:microsoft.com/office/officeart/2005/8/layout/vList2"/>
    <dgm:cxn modelId="{8D8B533D-4F04-48F6-AAD9-6EEAC56879CD}" type="presOf" srcId="{673C1AF1-B9A4-4D21-B743-31AFAD552D94}" destId="{1A364FEC-FF72-4A15-BBD9-815AD70130D7}" srcOrd="0" destOrd="0" presId="urn:microsoft.com/office/officeart/2005/8/layout/vList2"/>
    <dgm:cxn modelId="{53EDE559-B59F-4EB7-8FBA-345BEBC1225A}" srcId="{4E5F3468-0CB6-4CC1-8AD6-A57C8C40C433}" destId="{35B7C308-EC9B-4B16-8530-75B66EE727F7}" srcOrd="2" destOrd="0" parTransId="{960E00AE-86A3-4282-B48A-0A6E4D562EBE}" sibTransId="{75B9CB66-CD2D-4A6F-B926-0BA045D672CC}"/>
    <dgm:cxn modelId="{E709A68D-452F-42BE-9F15-4100DE47E8CC}" srcId="{4E5F3468-0CB6-4CC1-8AD6-A57C8C40C433}" destId="{673C1AF1-B9A4-4D21-B743-31AFAD552D94}" srcOrd="0" destOrd="0" parTransId="{2DBB5030-2A6F-4407-86CD-8718334780B9}" sibTransId="{1935C8D7-1211-4EEA-AEA3-41ED9D53D8D3}"/>
    <dgm:cxn modelId="{C2DF8295-C1DD-4D8B-B27D-B4527D408E57}" type="presOf" srcId="{4E5F3468-0CB6-4CC1-8AD6-A57C8C40C433}" destId="{2B596119-46DF-4D46-9059-1BE8BC6096E8}" srcOrd="0" destOrd="0" presId="urn:microsoft.com/office/officeart/2005/8/layout/vList2"/>
    <dgm:cxn modelId="{BADC8F9A-24D3-430C-8755-C0957405C730}" type="presOf" srcId="{35A8BD2C-8767-4726-A240-71350DF52651}" destId="{4A250193-CA3A-4029-90D4-CE4B0E487332}" srcOrd="0" destOrd="0" presId="urn:microsoft.com/office/officeart/2005/8/layout/vList2"/>
    <dgm:cxn modelId="{2EE2B19C-0574-441F-920C-24B9FFF4E9E1}" srcId="{4E5F3468-0CB6-4CC1-8AD6-A57C8C40C433}" destId="{35A8BD2C-8767-4726-A240-71350DF52651}" srcOrd="3" destOrd="0" parTransId="{9443CF6C-342B-4135-BA1D-16B77D1998F1}" sibTransId="{60846020-125D-4F0E-A9EB-1271101D4630}"/>
    <dgm:cxn modelId="{7C098EE4-E5F0-47AF-983B-A874D75312A2}" type="presOf" srcId="{35B7C308-EC9B-4B16-8530-75B66EE727F7}" destId="{BEFFE42D-9A7A-457E-B9E7-92B46A562B0E}" srcOrd="0" destOrd="0" presId="urn:microsoft.com/office/officeart/2005/8/layout/vList2"/>
    <dgm:cxn modelId="{ADB744F3-B0D4-4F82-82A0-FC7FF3A2721C}" srcId="{4E5F3468-0CB6-4CC1-8AD6-A57C8C40C433}" destId="{188DF1D6-7452-4D16-AAED-B1CCF8215522}" srcOrd="1" destOrd="0" parTransId="{557A018C-58B7-450E-95DC-91B73701940D}" sibTransId="{C7488713-6FA8-4860-9863-F99093EC0C35}"/>
    <dgm:cxn modelId="{C90A6A72-74F0-4D5B-A1D2-3AEF04D919ED}" type="presParOf" srcId="{2B596119-46DF-4D46-9059-1BE8BC6096E8}" destId="{1A364FEC-FF72-4A15-BBD9-815AD70130D7}" srcOrd="0" destOrd="0" presId="urn:microsoft.com/office/officeart/2005/8/layout/vList2"/>
    <dgm:cxn modelId="{C104095E-D946-4697-A120-E413A2F87BC2}" type="presParOf" srcId="{2B596119-46DF-4D46-9059-1BE8BC6096E8}" destId="{A6F85F81-C510-4E68-BB0D-89D1D526887C}" srcOrd="1" destOrd="0" presId="urn:microsoft.com/office/officeart/2005/8/layout/vList2"/>
    <dgm:cxn modelId="{940E3498-2E72-40CA-A36A-CB1F074E9EAA}" type="presParOf" srcId="{2B596119-46DF-4D46-9059-1BE8BC6096E8}" destId="{3DCEB798-6A1F-49E6-8719-DC9B51904278}" srcOrd="2" destOrd="0" presId="urn:microsoft.com/office/officeart/2005/8/layout/vList2"/>
    <dgm:cxn modelId="{D02C2186-04CF-4AAD-B5B8-E7F6F8AB087E}" type="presParOf" srcId="{2B596119-46DF-4D46-9059-1BE8BC6096E8}" destId="{FF94EEDF-23D1-4CA1-98B5-D6FF3C38800A}" srcOrd="3" destOrd="0" presId="urn:microsoft.com/office/officeart/2005/8/layout/vList2"/>
    <dgm:cxn modelId="{C1DD9A0D-D60C-49F1-A147-A5C3614A1048}" type="presParOf" srcId="{2B596119-46DF-4D46-9059-1BE8BC6096E8}" destId="{BEFFE42D-9A7A-457E-B9E7-92B46A562B0E}" srcOrd="4" destOrd="0" presId="urn:microsoft.com/office/officeart/2005/8/layout/vList2"/>
    <dgm:cxn modelId="{085323E2-74C2-4057-AA37-A64E60373535}" type="presParOf" srcId="{2B596119-46DF-4D46-9059-1BE8BC6096E8}" destId="{A1BCFC1D-94DD-4195-B7CD-38707E42A4A4}" srcOrd="5" destOrd="0" presId="urn:microsoft.com/office/officeart/2005/8/layout/vList2"/>
    <dgm:cxn modelId="{3B0F1028-A231-4AC0-8A53-369012261769}" type="presParOf" srcId="{2B596119-46DF-4D46-9059-1BE8BC6096E8}" destId="{4A250193-CA3A-4029-90D4-CE4B0E487332}" srcOrd="6"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6968A31C-8CD3-435E-8585-192DFF97642A}" type="doc">
      <dgm:prSet loTypeId="urn:microsoft.com/office/officeart/2008/layout/LinedList" loCatId="list" qsTypeId="urn:microsoft.com/office/officeart/2005/8/quickstyle/simple4#19" qsCatId="simple" csTypeId="urn:microsoft.com/office/officeart/2005/8/colors/accent3_2#8" csCatId="accent3" phldr="1"/>
      <dgm:spPr/>
      <dgm:t>
        <a:bodyPr/>
        <a:lstStyle/>
        <a:p>
          <a:endParaRPr lang="en-US"/>
        </a:p>
      </dgm:t>
    </dgm:pt>
    <dgm:pt modelId="{3DE722DE-3475-4495-994F-66BAD29A6764}">
      <dgm:prSet/>
      <dgm:spPr/>
      <dgm:t>
        <a:bodyPr/>
        <a:lstStyle/>
        <a:p>
          <a:r>
            <a:rPr lang="en-GB"/>
            <a:t>Raw score.</a:t>
          </a:r>
          <a:endParaRPr lang="en-US"/>
        </a:p>
      </dgm:t>
    </dgm:pt>
    <dgm:pt modelId="{F9592DD9-A6C4-4AE2-BFC1-E4563C9A2B21}" type="parTrans" cxnId="{662BB803-BA1C-44B8-9D7C-5AFEB9D696D2}">
      <dgm:prSet/>
      <dgm:spPr/>
      <dgm:t>
        <a:bodyPr/>
        <a:lstStyle/>
        <a:p>
          <a:endParaRPr lang="en-US"/>
        </a:p>
      </dgm:t>
    </dgm:pt>
    <dgm:pt modelId="{4449B6EB-0507-494C-8429-D7D947927FC2}" type="sibTrans" cxnId="{662BB803-BA1C-44B8-9D7C-5AFEB9D696D2}">
      <dgm:prSet/>
      <dgm:spPr/>
      <dgm:t>
        <a:bodyPr/>
        <a:lstStyle/>
        <a:p>
          <a:endParaRPr lang="en-US"/>
        </a:p>
      </dgm:t>
    </dgm:pt>
    <dgm:pt modelId="{3E403387-A372-405E-9861-CF619EDA9E3C}">
      <dgm:prSet/>
      <dgm:spPr/>
      <dgm:t>
        <a:bodyPr/>
        <a:lstStyle/>
        <a:p>
          <a:r>
            <a:rPr lang="en-GB"/>
            <a:t>A scaled score.</a:t>
          </a:r>
          <a:endParaRPr lang="en-US"/>
        </a:p>
      </dgm:t>
    </dgm:pt>
    <dgm:pt modelId="{A62DA984-4AD0-4828-B49E-0AC570163940}" type="parTrans" cxnId="{9B9692B2-E374-4A21-94C5-50A1CCF1F395}">
      <dgm:prSet/>
      <dgm:spPr/>
      <dgm:t>
        <a:bodyPr/>
        <a:lstStyle/>
        <a:p>
          <a:endParaRPr lang="en-US"/>
        </a:p>
      </dgm:t>
    </dgm:pt>
    <dgm:pt modelId="{A8A7FF84-3954-4C3A-961E-35CCBDC39DE1}" type="sibTrans" cxnId="{9B9692B2-E374-4A21-94C5-50A1CCF1F395}">
      <dgm:prSet/>
      <dgm:spPr/>
      <dgm:t>
        <a:bodyPr/>
        <a:lstStyle/>
        <a:p>
          <a:endParaRPr lang="en-US"/>
        </a:p>
      </dgm:t>
    </dgm:pt>
    <dgm:pt modelId="{5EC69664-7CF5-49C6-BD25-19CA094843B3}">
      <dgm:prSet/>
      <dgm:spPr/>
      <dgm:t>
        <a:bodyPr/>
        <a:lstStyle/>
        <a:p>
          <a:r>
            <a:rPr lang="en-GB"/>
            <a:t>Confirmation of whether or not they attained the expected standard (AS/NS)</a:t>
          </a:r>
          <a:endParaRPr lang="en-US"/>
        </a:p>
      </dgm:t>
    </dgm:pt>
    <dgm:pt modelId="{C953CCF3-2D10-4EDA-A1F7-B56710F91CE6}" type="parTrans" cxnId="{9AD98C8A-DC53-4098-A518-92657C5DDE36}">
      <dgm:prSet/>
      <dgm:spPr/>
      <dgm:t>
        <a:bodyPr/>
        <a:lstStyle/>
        <a:p>
          <a:endParaRPr lang="en-US"/>
        </a:p>
      </dgm:t>
    </dgm:pt>
    <dgm:pt modelId="{829B8EE4-267D-4472-B32E-D7FA75731898}" type="sibTrans" cxnId="{9AD98C8A-DC53-4098-A518-92657C5DDE36}">
      <dgm:prSet/>
      <dgm:spPr/>
      <dgm:t>
        <a:bodyPr/>
        <a:lstStyle/>
        <a:p>
          <a:endParaRPr lang="en-US"/>
        </a:p>
      </dgm:t>
    </dgm:pt>
    <dgm:pt modelId="{0194B9B5-26F2-4743-9415-385B8D007793}">
      <dgm:prSet/>
      <dgm:spPr/>
      <dgm:t>
        <a:bodyPr/>
        <a:lstStyle/>
        <a:p>
          <a:r>
            <a:rPr lang="en-GB"/>
            <a:t>Teacher Assessment- Writing, science and pre-key stage.</a:t>
          </a:r>
          <a:endParaRPr lang="en-US"/>
        </a:p>
      </dgm:t>
    </dgm:pt>
    <dgm:pt modelId="{3F567381-DEF4-442C-A450-BA3BD3BEB913}" type="parTrans" cxnId="{F9672D6B-DD1D-4B71-B4D9-77C904FA8E98}">
      <dgm:prSet/>
      <dgm:spPr/>
      <dgm:t>
        <a:bodyPr/>
        <a:lstStyle/>
        <a:p>
          <a:endParaRPr lang="en-US"/>
        </a:p>
      </dgm:t>
    </dgm:pt>
    <dgm:pt modelId="{D566FFD8-D2B6-41BD-96F1-B913F1825A2C}" type="sibTrans" cxnId="{F9672D6B-DD1D-4B71-B4D9-77C904FA8E98}">
      <dgm:prSet/>
      <dgm:spPr/>
      <dgm:t>
        <a:bodyPr/>
        <a:lstStyle/>
        <a:p>
          <a:endParaRPr lang="en-US"/>
        </a:p>
      </dgm:t>
    </dgm:pt>
    <dgm:pt modelId="{22061788-6CA6-43DA-B28C-F0F5F2840285}">
      <dgm:prSet/>
      <dgm:spPr/>
      <dgm:t>
        <a:bodyPr/>
        <a:lstStyle/>
        <a:p>
          <a:r>
            <a:rPr lang="en-GB"/>
            <a:t>TA for KS2 English writing is subject to statutory external moderation.</a:t>
          </a:r>
          <a:endParaRPr lang="en-US"/>
        </a:p>
      </dgm:t>
    </dgm:pt>
    <dgm:pt modelId="{42CEAB7E-A276-4051-98F2-124047BC0B89}" type="parTrans" cxnId="{D297832E-EA78-45ED-84C5-6FB9A2713A31}">
      <dgm:prSet/>
      <dgm:spPr/>
      <dgm:t>
        <a:bodyPr/>
        <a:lstStyle/>
        <a:p>
          <a:endParaRPr lang="en-US"/>
        </a:p>
      </dgm:t>
    </dgm:pt>
    <dgm:pt modelId="{02FE68DA-BE36-4A31-9374-348CCDDB204F}" type="sibTrans" cxnId="{D297832E-EA78-45ED-84C5-6FB9A2713A31}">
      <dgm:prSet/>
      <dgm:spPr/>
      <dgm:t>
        <a:bodyPr/>
        <a:lstStyle/>
        <a:p>
          <a:endParaRPr lang="en-US"/>
        </a:p>
      </dgm:t>
    </dgm:pt>
    <dgm:pt modelId="{3D806FE7-FCC9-4A60-814E-BC3966325462}" type="pres">
      <dgm:prSet presAssocID="{6968A31C-8CD3-435E-8585-192DFF97642A}" presName="vert0" presStyleCnt="0">
        <dgm:presLayoutVars>
          <dgm:dir/>
          <dgm:animOne val="branch"/>
          <dgm:animLvl val="lvl"/>
        </dgm:presLayoutVars>
      </dgm:prSet>
      <dgm:spPr/>
    </dgm:pt>
    <dgm:pt modelId="{66150F4E-0CFF-41A2-9174-AB8DD1A58110}" type="pres">
      <dgm:prSet presAssocID="{3DE722DE-3475-4495-994F-66BAD29A6764}" presName="thickLine" presStyleLbl="alignNode1" presStyleIdx="0" presStyleCnt="5"/>
      <dgm:spPr/>
    </dgm:pt>
    <dgm:pt modelId="{EBAACFFE-995E-49D2-BC12-3FE906BAD020}" type="pres">
      <dgm:prSet presAssocID="{3DE722DE-3475-4495-994F-66BAD29A6764}" presName="horz1" presStyleCnt="0"/>
      <dgm:spPr/>
    </dgm:pt>
    <dgm:pt modelId="{D303AC78-C0BE-4742-9859-F2C87ECFF0BD}" type="pres">
      <dgm:prSet presAssocID="{3DE722DE-3475-4495-994F-66BAD29A6764}" presName="tx1" presStyleLbl="revTx" presStyleIdx="0" presStyleCnt="5"/>
      <dgm:spPr/>
    </dgm:pt>
    <dgm:pt modelId="{6894B792-4C81-4EF3-A073-B57F8583E6C4}" type="pres">
      <dgm:prSet presAssocID="{3DE722DE-3475-4495-994F-66BAD29A6764}" presName="vert1" presStyleCnt="0"/>
      <dgm:spPr/>
    </dgm:pt>
    <dgm:pt modelId="{C6DD0A74-4906-43E7-BCFB-1E58010BA1A5}" type="pres">
      <dgm:prSet presAssocID="{3E403387-A372-405E-9861-CF619EDA9E3C}" presName="thickLine" presStyleLbl="alignNode1" presStyleIdx="1" presStyleCnt="5"/>
      <dgm:spPr/>
    </dgm:pt>
    <dgm:pt modelId="{FD10388D-0892-4D4D-B247-BFEBD232B0FF}" type="pres">
      <dgm:prSet presAssocID="{3E403387-A372-405E-9861-CF619EDA9E3C}" presName="horz1" presStyleCnt="0"/>
      <dgm:spPr/>
    </dgm:pt>
    <dgm:pt modelId="{1D63E587-B68B-49CC-B5C8-B55FD41D3304}" type="pres">
      <dgm:prSet presAssocID="{3E403387-A372-405E-9861-CF619EDA9E3C}" presName="tx1" presStyleLbl="revTx" presStyleIdx="1" presStyleCnt="5"/>
      <dgm:spPr/>
    </dgm:pt>
    <dgm:pt modelId="{A6DE6709-48A2-40AF-BA01-30073DB7807E}" type="pres">
      <dgm:prSet presAssocID="{3E403387-A372-405E-9861-CF619EDA9E3C}" presName="vert1" presStyleCnt="0"/>
      <dgm:spPr/>
    </dgm:pt>
    <dgm:pt modelId="{D3DB2386-346B-46BB-B399-BEC824EFA722}" type="pres">
      <dgm:prSet presAssocID="{5EC69664-7CF5-49C6-BD25-19CA094843B3}" presName="thickLine" presStyleLbl="alignNode1" presStyleIdx="2" presStyleCnt="5"/>
      <dgm:spPr/>
    </dgm:pt>
    <dgm:pt modelId="{DCB8D0FA-E571-4A3D-90E0-B50A8DDD43FF}" type="pres">
      <dgm:prSet presAssocID="{5EC69664-7CF5-49C6-BD25-19CA094843B3}" presName="horz1" presStyleCnt="0"/>
      <dgm:spPr/>
    </dgm:pt>
    <dgm:pt modelId="{9B46864C-65DE-48E3-AE56-B628763C68DE}" type="pres">
      <dgm:prSet presAssocID="{5EC69664-7CF5-49C6-BD25-19CA094843B3}" presName="tx1" presStyleLbl="revTx" presStyleIdx="2" presStyleCnt="5"/>
      <dgm:spPr/>
    </dgm:pt>
    <dgm:pt modelId="{001DA39F-EA8B-4670-8296-4EE543B45D4F}" type="pres">
      <dgm:prSet presAssocID="{5EC69664-7CF5-49C6-BD25-19CA094843B3}" presName="vert1" presStyleCnt="0"/>
      <dgm:spPr/>
    </dgm:pt>
    <dgm:pt modelId="{A4CABF76-EF94-415C-91FD-418220E4A37A}" type="pres">
      <dgm:prSet presAssocID="{0194B9B5-26F2-4743-9415-385B8D007793}" presName="thickLine" presStyleLbl="alignNode1" presStyleIdx="3" presStyleCnt="5"/>
      <dgm:spPr/>
    </dgm:pt>
    <dgm:pt modelId="{F50045CA-CC28-49C7-90FD-E38503503D07}" type="pres">
      <dgm:prSet presAssocID="{0194B9B5-26F2-4743-9415-385B8D007793}" presName="horz1" presStyleCnt="0"/>
      <dgm:spPr/>
    </dgm:pt>
    <dgm:pt modelId="{1FA3B4B2-0CAA-4A5A-9742-F17F452D7691}" type="pres">
      <dgm:prSet presAssocID="{0194B9B5-26F2-4743-9415-385B8D007793}" presName="tx1" presStyleLbl="revTx" presStyleIdx="3" presStyleCnt="5"/>
      <dgm:spPr/>
    </dgm:pt>
    <dgm:pt modelId="{FF5E806D-8083-4C90-B5AB-A602AEFB1E48}" type="pres">
      <dgm:prSet presAssocID="{0194B9B5-26F2-4743-9415-385B8D007793}" presName="vert1" presStyleCnt="0"/>
      <dgm:spPr/>
    </dgm:pt>
    <dgm:pt modelId="{2B1EC8C0-E14E-4E01-AE3C-F8FFBA5F1560}" type="pres">
      <dgm:prSet presAssocID="{22061788-6CA6-43DA-B28C-F0F5F2840285}" presName="thickLine" presStyleLbl="alignNode1" presStyleIdx="4" presStyleCnt="5"/>
      <dgm:spPr/>
    </dgm:pt>
    <dgm:pt modelId="{B7905FF7-8661-49EF-A1E5-C369C1F9E45C}" type="pres">
      <dgm:prSet presAssocID="{22061788-6CA6-43DA-B28C-F0F5F2840285}" presName="horz1" presStyleCnt="0"/>
      <dgm:spPr/>
    </dgm:pt>
    <dgm:pt modelId="{7E23CEE5-C082-4D62-A20C-5AFC05FC306B}" type="pres">
      <dgm:prSet presAssocID="{22061788-6CA6-43DA-B28C-F0F5F2840285}" presName="tx1" presStyleLbl="revTx" presStyleIdx="4" presStyleCnt="5"/>
      <dgm:spPr/>
    </dgm:pt>
    <dgm:pt modelId="{E2B1BD3A-A802-4B4B-A9F3-319322F0705F}" type="pres">
      <dgm:prSet presAssocID="{22061788-6CA6-43DA-B28C-F0F5F2840285}" presName="vert1" presStyleCnt="0"/>
      <dgm:spPr/>
    </dgm:pt>
  </dgm:ptLst>
  <dgm:cxnLst>
    <dgm:cxn modelId="{662BB803-BA1C-44B8-9D7C-5AFEB9D696D2}" srcId="{6968A31C-8CD3-435E-8585-192DFF97642A}" destId="{3DE722DE-3475-4495-994F-66BAD29A6764}" srcOrd="0" destOrd="0" parTransId="{F9592DD9-A6C4-4AE2-BFC1-E4563C9A2B21}" sibTransId="{4449B6EB-0507-494C-8429-D7D947927FC2}"/>
    <dgm:cxn modelId="{9E49410F-3A45-48BD-B1DB-704CA7F0C7A7}" type="presOf" srcId="{3E403387-A372-405E-9861-CF619EDA9E3C}" destId="{1D63E587-B68B-49CC-B5C8-B55FD41D3304}" srcOrd="0" destOrd="0" presId="urn:microsoft.com/office/officeart/2008/layout/LinedList"/>
    <dgm:cxn modelId="{D297832E-EA78-45ED-84C5-6FB9A2713A31}" srcId="{6968A31C-8CD3-435E-8585-192DFF97642A}" destId="{22061788-6CA6-43DA-B28C-F0F5F2840285}" srcOrd="4" destOrd="0" parTransId="{42CEAB7E-A276-4051-98F2-124047BC0B89}" sibTransId="{02FE68DA-BE36-4A31-9374-348CCDDB204F}"/>
    <dgm:cxn modelId="{F9672D6B-DD1D-4B71-B4D9-77C904FA8E98}" srcId="{6968A31C-8CD3-435E-8585-192DFF97642A}" destId="{0194B9B5-26F2-4743-9415-385B8D007793}" srcOrd="3" destOrd="0" parTransId="{3F567381-DEF4-442C-A450-BA3BD3BEB913}" sibTransId="{D566FFD8-D2B6-41BD-96F1-B913F1825A2C}"/>
    <dgm:cxn modelId="{8E85BA7B-3232-48F8-9CEB-CF3D7D248E02}" type="presOf" srcId="{6968A31C-8CD3-435E-8585-192DFF97642A}" destId="{3D806FE7-FCC9-4A60-814E-BC3966325462}" srcOrd="0" destOrd="0" presId="urn:microsoft.com/office/officeart/2008/layout/LinedList"/>
    <dgm:cxn modelId="{D0FF967C-43B0-463F-8AD6-6630F1748670}" type="presOf" srcId="{5EC69664-7CF5-49C6-BD25-19CA094843B3}" destId="{9B46864C-65DE-48E3-AE56-B628763C68DE}" srcOrd="0" destOrd="0" presId="urn:microsoft.com/office/officeart/2008/layout/LinedList"/>
    <dgm:cxn modelId="{B5C68887-2D7A-43FE-85BB-69423EFE1414}" type="presOf" srcId="{22061788-6CA6-43DA-B28C-F0F5F2840285}" destId="{7E23CEE5-C082-4D62-A20C-5AFC05FC306B}" srcOrd="0" destOrd="0" presId="urn:microsoft.com/office/officeart/2008/layout/LinedList"/>
    <dgm:cxn modelId="{9AD98C8A-DC53-4098-A518-92657C5DDE36}" srcId="{6968A31C-8CD3-435E-8585-192DFF97642A}" destId="{5EC69664-7CF5-49C6-BD25-19CA094843B3}" srcOrd="2" destOrd="0" parTransId="{C953CCF3-2D10-4EDA-A1F7-B56710F91CE6}" sibTransId="{829B8EE4-267D-4472-B32E-D7FA75731898}"/>
    <dgm:cxn modelId="{07F301A5-C251-46DA-A101-B514BDD8BA33}" type="presOf" srcId="{3DE722DE-3475-4495-994F-66BAD29A6764}" destId="{D303AC78-C0BE-4742-9859-F2C87ECFF0BD}" srcOrd="0" destOrd="0" presId="urn:microsoft.com/office/officeart/2008/layout/LinedList"/>
    <dgm:cxn modelId="{9B9692B2-E374-4A21-94C5-50A1CCF1F395}" srcId="{6968A31C-8CD3-435E-8585-192DFF97642A}" destId="{3E403387-A372-405E-9861-CF619EDA9E3C}" srcOrd="1" destOrd="0" parTransId="{A62DA984-4AD0-4828-B49E-0AC570163940}" sibTransId="{A8A7FF84-3954-4C3A-961E-35CCBDC39DE1}"/>
    <dgm:cxn modelId="{8D6E7AE0-F687-4E16-BEDA-9232B482E724}" type="presOf" srcId="{0194B9B5-26F2-4743-9415-385B8D007793}" destId="{1FA3B4B2-0CAA-4A5A-9742-F17F452D7691}" srcOrd="0" destOrd="0" presId="urn:microsoft.com/office/officeart/2008/layout/LinedList"/>
    <dgm:cxn modelId="{60B10F06-82BE-4846-B58F-F19312FF8664}" type="presParOf" srcId="{3D806FE7-FCC9-4A60-814E-BC3966325462}" destId="{66150F4E-0CFF-41A2-9174-AB8DD1A58110}" srcOrd="0" destOrd="0" presId="urn:microsoft.com/office/officeart/2008/layout/LinedList"/>
    <dgm:cxn modelId="{B75F3B60-1B6D-4D1F-B61D-4D1C77CB06F0}" type="presParOf" srcId="{3D806FE7-FCC9-4A60-814E-BC3966325462}" destId="{EBAACFFE-995E-49D2-BC12-3FE906BAD020}" srcOrd="1" destOrd="0" presId="urn:microsoft.com/office/officeart/2008/layout/LinedList"/>
    <dgm:cxn modelId="{60234514-DD94-4E08-B9EC-68D36E4CD50D}" type="presParOf" srcId="{EBAACFFE-995E-49D2-BC12-3FE906BAD020}" destId="{D303AC78-C0BE-4742-9859-F2C87ECFF0BD}" srcOrd="0" destOrd="0" presId="urn:microsoft.com/office/officeart/2008/layout/LinedList"/>
    <dgm:cxn modelId="{CF6E0579-022E-4431-93A7-D8E6B4A267E3}" type="presParOf" srcId="{EBAACFFE-995E-49D2-BC12-3FE906BAD020}" destId="{6894B792-4C81-4EF3-A073-B57F8583E6C4}" srcOrd="1" destOrd="0" presId="urn:microsoft.com/office/officeart/2008/layout/LinedList"/>
    <dgm:cxn modelId="{4A2E0F65-D6F4-4012-B8A2-FCE3CF35D1AD}" type="presParOf" srcId="{3D806FE7-FCC9-4A60-814E-BC3966325462}" destId="{C6DD0A74-4906-43E7-BCFB-1E58010BA1A5}" srcOrd="2" destOrd="0" presId="urn:microsoft.com/office/officeart/2008/layout/LinedList"/>
    <dgm:cxn modelId="{2FFE8417-10BC-4D1B-B764-1B57D945CB29}" type="presParOf" srcId="{3D806FE7-FCC9-4A60-814E-BC3966325462}" destId="{FD10388D-0892-4D4D-B247-BFEBD232B0FF}" srcOrd="3" destOrd="0" presId="urn:microsoft.com/office/officeart/2008/layout/LinedList"/>
    <dgm:cxn modelId="{178BCD2B-499E-491C-925E-AAAF7F764276}" type="presParOf" srcId="{FD10388D-0892-4D4D-B247-BFEBD232B0FF}" destId="{1D63E587-B68B-49CC-B5C8-B55FD41D3304}" srcOrd="0" destOrd="0" presId="urn:microsoft.com/office/officeart/2008/layout/LinedList"/>
    <dgm:cxn modelId="{6F42F649-54A7-4704-BA17-FD691A146BBF}" type="presParOf" srcId="{FD10388D-0892-4D4D-B247-BFEBD232B0FF}" destId="{A6DE6709-48A2-40AF-BA01-30073DB7807E}" srcOrd="1" destOrd="0" presId="urn:microsoft.com/office/officeart/2008/layout/LinedList"/>
    <dgm:cxn modelId="{6856C8A7-26D1-4BAC-8508-78285E007644}" type="presParOf" srcId="{3D806FE7-FCC9-4A60-814E-BC3966325462}" destId="{D3DB2386-346B-46BB-B399-BEC824EFA722}" srcOrd="4" destOrd="0" presId="urn:microsoft.com/office/officeart/2008/layout/LinedList"/>
    <dgm:cxn modelId="{D5C72CF1-8534-441D-979A-E676A11A99A1}" type="presParOf" srcId="{3D806FE7-FCC9-4A60-814E-BC3966325462}" destId="{DCB8D0FA-E571-4A3D-90E0-B50A8DDD43FF}" srcOrd="5" destOrd="0" presId="urn:microsoft.com/office/officeart/2008/layout/LinedList"/>
    <dgm:cxn modelId="{98AE2E27-D083-4330-95E0-E1982B1FBFC8}" type="presParOf" srcId="{DCB8D0FA-E571-4A3D-90E0-B50A8DDD43FF}" destId="{9B46864C-65DE-48E3-AE56-B628763C68DE}" srcOrd="0" destOrd="0" presId="urn:microsoft.com/office/officeart/2008/layout/LinedList"/>
    <dgm:cxn modelId="{EF6BDCCB-E8FC-48D5-8796-255BED89CCA4}" type="presParOf" srcId="{DCB8D0FA-E571-4A3D-90E0-B50A8DDD43FF}" destId="{001DA39F-EA8B-4670-8296-4EE543B45D4F}" srcOrd="1" destOrd="0" presId="urn:microsoft.com/office/officeart/2008/layout/LinedList"/>
    <dgm:cxn modelId="{C6DE8BEE-32C8-494F-A423-CE2308101EBD}" type="presParOf" srcId="{3D806FE7-FCC9-4A60-814E-BC3966325462}" destId="{A4CABF76-EF94-415C-91FD-418220E4A37A}" srcOrd="6" destOrd="0" presId="urn:microsoft.com/office/officeart/2008/layout/LinedList"/>
    <dgm:cxn modelId="{A2E15636-7167-4B32-B943-6CB2B9807CDE}" type="presParOf" srcId="{3D806FE7-FCC9-4A60-814E-BC3966325462}" destId="{F50045CA-CC28-49C7-90FD-E38503503D07}" srcOrd="7" destOrd="0" presId="urn:microsoft.com/office/officeart/2008/layout/LinedList"/>
    <dgm:cxn modelId="{EC6B8D74-7D5A-4218-BB04-2B36F3EB3A66}" type="presParOf" srcId="{F50045CA-CC28-49C7-90FD-E38503503D07}" destId="{1FA3B4B2-0CAA-4A5A-9742-F17F452D7691}" srcOrd="0" destOrd="0" presId="urn:microsoft.com/office/officeart/2008/layout/LinedList"/>
    <dgm:cxn modelId="{D6B816B9-D40E-4C67-8A1C-7CD2CFC7CF90}" type="presParOf" srcId="{F50045CA-CC28-49C7-90FD-E38503503D07}" destId="{FF5E806D-8083-4C90-B5AB-A602AEFB1E48}" srcOrd="1" destOrd="0" presId="urn:microsoft.com/office/officeart/2008/layout/LinedList"/>
    <dgm:cxn modelId="{1F80077D-69B4-4C0B-A0CD-6B36EFFFB584}" type="presParOf" srcId="{3D806FE7-FCC9-4A60-814E-BC3966325462}" destId="{2B1EC8C0-E14E-4E01-AE3C-F8FFBA5F1560}" srcOrd="8" destOrd="0" presId="urn:microsoft.com/office/officeart/2008/layout/LinedList"/>
    <dgm:cxn modelId="{A7D13116-9CE3-488C-A61F-8AE94E5CA260}" type="presParOf" srcId="{3D806FE7-FCC9-4A60-814E-BC3966325462}" destId="{B7905FF7-8661-49EF-A1E5-C369C1F9E45C}" srcOrd="9" destOrd="0" presId="urn:microsoft.com/office/officeart/2008/layout/LinedList"/>
    <dgm:cxn modelId="{4584ECC4-BA1F-4E7B-A194-2D8D0436836C}" type="presParOf" srcId="{B7905FF7-8661-49EF-A1E5-C369C1F9E45C}" destId="{7E23CEE5-C082-4D62-A20C-5AFC05FC306B}" srcOrd="0" destOrd="0" presId="urn:microsoft.com/office/officeart/2008/layout/LinedList"/>
    <dgm:cxn modelId="{FB931196-6775-44DF-8617-6F3330188413}" type="presParOf" srcId="{B7905FF7-8661-49EF-A1E5-C369C1F9E45C}" destId="{E2B1BD3A-A802-4B4B-A9F3-319322F0705F}"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DF8E788-56FF-4A0F-BACB-3E473D8F732F}">
      <dsp:nvSpPr>
        <dsp:cNvPr id="0" name=""/>
        <dsp:cNvSpPr/>
      </dsp:nvSpPr>
      <dsp:spPr>
        <a:xfrm>
          <a:off x="2401" y="748719"/>
          <a:ext cx="1714409" cy="1088650"/>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422ED78-094B-4A36-881A-4EEDEC7CD17C}">
      <dsp:nvSpPr>
        <dsp:cNvPr id="0" name=""/>
        <dsp:cNvSpPr/>
      </dsp:nvSpPr>
      <dsp:spPr>
        <a:xfrm>
          <a:off x="192891" y="929684"/>
          <a:ext cx="1714409" cy="1088650"/>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GB" sz="1800" b="1" kern="1200"/>
            <a:t>6:00-6:15pm</a:t>
          </a:r>
          <a:r>
            <a:rPr lang="en-GB" sz="1800" kern="1200"/>
            <a:t>    Information about SATs and SATs week</a:t>
          </a:r>
          <a:endParaRPr lang="en-US" sz="1800" kern="1200"/>
        </a:p>
      </dsp:txBody>
      <dsp:txXfrm>
        <a:off x="224776" y="961569"/>
        <a:ext cx="1650639" cy="1024880"/>
      </dsp:txXfrm>
    </dsp:sp>
    <dsp:sp modelId="{C33F9C68-E275-4EF9-9252-9CBF0002804D}">
      <dsp:nvSpPr>
        <dsp:cNvPr id="0" name=""/>
        <dsp:cNvSpPr/>
      </dsp:nvSpPr>
      <dsp:spPr>
        <a:xfrm>
          <a:off x="2097791" y="748719"/>
          <a:ext cx="1714409" cy="1088650"/>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49C4A75-FB15-4EAB-BC3F-F41D22A23732}">
      <dsp:nvSpPr>
        <dsp:cNvPr id="0" name=""/>
        <dsp:cNvSpPr/>
      </dsp:nvSpPr>
      <dsp:spPr>
        <a:xfrm>
          <a:off x="2288281" y="929684"/>
          <a:ext cx="1714409" cy="1088650"/>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GB" sz="1800" b="1" kern="1200"/>
            <a:t>6:15-6:30pm</a:t>
          </a:r>
          <a:r>
            <a:rPr lang="en-GB" sz="1800" kern="1200"/>
            <a:t>    </a:t>
          </a:r>
        </a:p>
        <a:p>
          <a:pPr marL="0" lvl="0" indent="0" algn="ctr" defTabSz="800100">
            <a:lnSpc>
              <a:spcPct val="90000"/>
            </a:lnSpc>
            <a:spcBef>
              <a:spcPct val="0"/>
            </a:spcBef>
            <a:spcAft>
              <a:spcPct val="35000"/>
            </a:spcAft>
            <a:buNone/>
          </a:pPr>
          <a:r>
            <a:rPr lang="en-GB" sz="1800" kern="1200"/>
            <a:t>Maths session</a:t>
          </a:r>
          <a:endParaRPr lang="en-US" sz="1800" kern="1200"/>
        </a:p>
      </dsp:txBody>
      <dsp:txXfrm>
        <a:off x="2320166" y="961569"/>
        <a:ext cx="1650639" cy="1024880"/>
      </dsp:txXfrm>
    </dsp:sp>
    <dsp:sp modelId="{3DE876CA-AB03-4CF8-B2FD-78A258644C66}">
      <dsp:nvSpPr>
        <dsp:cNvPr id="0" name=""/>
        <dsp:cNvSpPr/>
      </dsp:nvSpPr>
      <dsp:spPr>
        <a:xfrm>
          <a:off x="4193180" y="748719"/>
          <a:ext cx="1714409" cy="1088650"/>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2934FFC-4A96-471D-82E4-D893BAECF5BD}">
      <dsp:nvSpPr>
        <dsp:cNvPr id="0" name=""/>
        <dsp:cNvSpPr/>
      </dsp:nvSpPr>
      <dsp:spPr>
        <a:xfrm>
          <a:off x="4383670" y="929684"/>
          <a:ext cx="1714409" cy="1088650"/>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GB" sz="1800" b="1" kern="1200"/>
            <a:t>6:30-6:45pm</a:t>
          </a:r>
          <a:r>
            <a:rPr lang="en-GB" sz="1800" kern="1200"/>
            <a:t>   English session</a:t>
          </a:r>
          <a:endParaRPr lang="en-US" sz="1800" kern="1200"/>
        </a:p>
      </dsp:txBody>
      <dsp:txXfrm>
        <a:off x="4415555" y="961569"/>
        <a:ext cx="1650639" cy="1024880"/>
      </dsp:txXfrm>
    </dsp:sp>
    <dsp:sp modelId="{A82811C6-AF15-481E-B30F-C865BBE8DBE0}">
      <dsp:nvSpPr>
        <dsp:cNvPr id="0" name=""/>
        <dsp:cNvSpPr/>
      </dsp:nvSpPr>
      <dsp:spPr>
        <a:xfrm>
          <a:off x="6288570" y="748719"/>
          <a:ext cx="1714409" cy="1088650"/>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611F6C0-0F1A-4CF5-BA83-93DC5322D904}">
      <dsp:nvSpPr>
        <dsp:cNvPr id="0" name=""/>
        <dsp:cNvSpPr/>
      </dsp:nvSpPr>
      <dsp:spPr>
        <a:xfrm>
          <a:off x="6479060" y="929684"/>
          <a:ext cx="1714409" cy="1088650"/>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GB" sz="1800" b="1" kern="1200"/>
            <a:t>6:45pm</a:t>
          </a:r>
          <a:r>
            <a:rPr lang="en-GB" sz="1800" kern="1200"/>
            <a:t>	</a:t>
          </a:r>
        </a:p>
        <a:p>
          <a:pPr marL="0" lvl="0" indent="0" algn="ctr" defTabSz="800100">
            <a:lnSpc>
              <a:spcPct val="90000"/>
            </a:lnSpc>
            <a:spcBef>
              <a:spcPct val="0"/>
            </a:spcBef>
            <a:spcAft>
              <a:spcPct val="35000"/>
            </a:spcAft>
            <a:buNone/>
          </a:pPr>
          <a:r>
            <a:rPr lang="en-GB" sz="1800" kern="1200"/>
            <a:t>Questions?</a:t>
          </a:r>
          <a:endParaRPr lang="en-US" sz="1800" kern="1200"/>
        </a:p>
      </dsp:txBody>
      <dsp:txXfrm>
        <a:off x="6510945" y="961569"/>
        <a:ext cx="1650639" cy="102488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A364FEC-FF72-4A15-BBD9-815AD70130D7}">
      <dsp:nvSpPr>
        <dsp:cNvPr id="0" name=""/>
        <dsp:cNvSpPr/>
      </dsp:nvSpPr>
      <dsp:spPr>
        <a:xfrm>
          <a:off x="0" y="151605"/>
          <a:ext cx="8229600" cy="87984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GB" sz="1600" kern="1200"/>
            <a:t>Pupils working well below the standard of the tests. Pupils can be disapplied if they are working below Key Stage 2 standards. Parents will be informed and a report shared with them as to the reasons for your child not sitting the SATs and what we are doing in school to support your child. </a:t>
          </a:r>
          <a:endParaRPr lang="en-US" sz="1600" kern="1200"/>
        </a:p>
      </dsp:txBody>
      <dsp:txXfrm>
        <a:off x="42950" y="194555"/>
        <a:ext cx="8143700" cy="793940"/>
      </dsp:txXfrm>
    </dsp:sp>
    <dsp:sp modelId="{3DCEB798-6A1F-49E6-8719-DC9B51904278}">
      <dsp:nvSpPr>
        <dsp:cNvPr id="0" name=""/>
        <dsp:cNvSpPr/>
      </dsp:nvSpPr>
      <dsp:spPr>
        <a:xfrm>
          <a:off x="0" y="1077526"/>
          <a:ext cx="8229600" cy="87984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GB" sz="1600" kern="1200"/>
            <a:t>Access arrangements- must be based on normal classroom practice.</a:t>
          </a:r>
          <a:endParaRPr lang="en-US" sz="1600" kern="1200"/>
        </a:p>
      </dsp:txBody>
      <dsp:txXfrm>
        <a:off x="42950" y="1120476"/>
        <a:ext cx="8143700" cy="793940"/>
      </dsp:txXfrm>
    </dsp:sp>
    <dsp:sp modelId="{BEFFE42D-9A7A-457E-B9E7-92B46A562B0E}">
      <dsp:nvSpPr>
        <dsp:cNvPr id="0" name=""/>
        <dsp:cNvSpPr/>
      </dsp:nvSpPr>
      <dsp:spPr>
        <a:xfrm>
          <a:off x="0" y="2003446"/>
          <a:ext cx="8229600" cy="87984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GB" sz="1600" kern="1200"/>
            <a:t>Small groups- some pupils will be put into small groups to aid their concentration or so we can support them with further access arrangements.</a:t>
          </a:r>
          <a:endParaRPr lang="en-US" sz="1600" kern="1200"/>
        </a:p>
      </dsp:txBody>
      <dsp:txXfrm>
        <a:off x="42950" y="2046396"/>
        <a:ext cx="8143700" cy="793940"/>
      </dsp:txXfrm>
    </dsp:sp>
    <dsp:sp modelId="{4A250193-CA3A-4029-90D4-CE4B0E487332}">
      <dsp:nvSpPr>
        <dsp:cNvPr id="0" name=""/>
        <dsp:cNvSpPr/>
      </dsp:nvSpPr>
      <dsp:spPr>
        <a:xfrm>
          <a:off x="0" y="2929366"/>
          <a:ext cx="8229600" cy="87984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GB" sz="1600" kern="1200"/>
            <a:t>Absence as a result of illness during test week- please let reception know in the morning before school starts. Mrs Cull will phone to speak to you about timetable variations.</a:t>
          </a:r>
          <a:endParaRPr lang="en-US" sz="1600" kern="1200"/>
        </a:p>
      </dsp:txBody>
      <dsp:txXfrm>
        <a:off x="42950" y="2972316"/>
        <a:ext cx="8143700" cy="79394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6150F4E-0CFF-41A2-9174-AB8DD1A58110}">
      <dsp:nvSpPr>
        <dsp:cNvPr id="0" name=""/>
        <dsp:cNvSpPr/>
      </dsp:nvSpPr>
      <dsp:spPr>
        <a:xfrm>
          <a:off x="0" y="677"/>
          <a:ext cx="4664096" cy="0"/>
        </a:xfrm>
        <a:prstGeom prst="line">
          <a:avLst/>
        </a:prstGeom>
        <a:gradFill rotWithShape="0">
          <a:gsLst>
            <a:gs pos="0">
              <a:schemeClr val="accent3">
                <a:hueOff val="0"/>
                <a:satOff val="0"/>
                <a:lumOff val="0"/>
                <a:alphaOff val="0"/>
                <a:shade val="51000"/>
                <a:satMod val="130000"/>
              </a:schemeClr>
            </a:gs>
            <a:gs pos="80000">
              <a:schemeClr val="accent3">
                <a:hueOff val="0"/>
                <a:satOff val="0"/>
                <a:lumOff val="0"/>
                <a:alphaOff val="0"/>
                <a:shade val="93000"/>
                <a:satMod val="130000"/>
              </a:schemeClr>
            </a:gs>
            <a:gs pos="100000">
              <a:schemeClr val="accent3">
                <a:hueOff val="0"/>
                <a:satOff val="0"/>
                <a:lumOff val="0"/>
                <a:alphaOff val="0"/>
                <a:shade val="94000"/>
                <a:satMod val="135000"/>
              </a:schemeClr>
            </a:gs>
          </a:gsLst>
          <a:lin ang="16200000" scaled="0"/>
        </a:gradFill>
        <a:ln w="9525" cap="flat" cmpd="sng" algn="ctr">
          <a:solidFill>
            <a:schemeClr val="accent3">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sp>
    <dsp:sp modelId="{D303AC78-C0BE-4742-9859-F2C87ECFF0BD}">
      <dsp:nvSpPr>
        <dsp:cNvPr id="0" name=""/>
        <dsp:cNvSpPr/>
      </dsp:nvSpPr>
      <dsp:spPr>
        <a:xfrm>
          <a:off x="0" y="677"/>
          <a:ext cx="4664096" cy="110893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marL="0" lvl="0" indent="0" algn="l" defTabSz="977900">
            <a:lnSpc>
              <a:spcPct val="90000"/>
            </a:lnSpc>
            <a:spcBef>
              <a:spcPct val="0"/>
            </a:spcBef>
            <a:spcAft>
              <a:spcPct val="35000"/>
            </a:spcAft>
            <a:buNone/>
          </a:pPr>
          <a:r>
            <a:rPr lang="en-GB" sz="2200" kern="1200"/>
            <a:t>Raw score.</a:t>
          </a:r>
          <a:endParaRPr lang="en-US" sz="2200" kern="1200"/>
        </a:p>
      </dsp:txBody>
      <dsp:txXfrm>
        <a:off x="0" y="677"/>
        <a:ext cx="4664096" cy="1108938"/>
      </dsp:txXfrm>
    </dsp:sp>
    <dsp:sp modelId="{C6DD0A74-4906-43E7-BCFB-1E58010BA1A5}">
      <dsp:nvSpPr>
        <dsp:cNvPr id="0" name=""/>
        <dsp:cNvSpPr/>
      </dsp:nvSpPr>
      <dsp:spPr>
        <a:xfrm>
          <a:off x="0" y="1109615"/>
          <a:ext cx="4664096" cy="0"/>
        </a:xfrm>
        <a:prstGeom prst="line">
          <a:avLst/>
        </a:prstGeom>
        <a:gradFill rotWithShape="0">
          <a:gsLst>
            <a:gs pos="0">
              <a:schemeClr val="accent3">
                <a:hueOff val="0"/>
                <a:satOff val="0"/>
                <a:lumOff val="0"/>
                <a:alphaOff val="0"/>
                <a:shade val="51000"/>
                <a:satMod val="130000"/>
              </a:schemeClr>
            </a:gs>
            <a:gs pos="80000">
              <a:schemeClr val="accent3">
                <a:hueOff val="0"/>
                <a:satOff val="0"/>
                <a:lumOff val="0"/>
                <a:alphaOff val="0"/>
                <a:shade val="93000"/>
                <a:satMod val="130000"/>
              </a:schemeClr>
            </a:gs>
            <a:gs pos="100000">
              <a:schemeClr val="accent3">
                <a:hueOff val="0"/>
                <a:satOff val="0"/>
                <a:lumOff val="0"/>
                <a:alphaOff val="0"/>
                <a:shade val="94000"/>
                <a:satMod val="135000"/>
              </a:schemeClr>
            </a:gs>
          </a:gsLst>
          <a:lin ang="16200000" scaled="0"/>
        </a:gradFill>
        <a:ln w="9525" cap="flat" cmpd="sng" algn="ctr">
          <a:solidFill>
            <a:schemeClr val="accent3">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sp>
    <dsp:sp modelId="{1D63E587-B68B-49CC-B5C8-B55FD41D3304}">
      <dsp:nvSpPr>
        <dsp:cNvPr id="0" name=""/>
        <dsp:cNvSpPr/>
      </dsp:nvSpPr>
      <dsp:spPr>
        <a:xfrm>
          <a:off x="0" y="1109615"/>
          <a:ext cx="4664096" cy="110893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marL="0" lvl="0" indent="0" algn="l" defTabSz="977900">
            <a:lnSpc>
              <a:spcPct val="90000"/>
            </a:lnSpc>
            <a:spcBef>
              <a:spcPct val="0"/>
            </a:spcBef>
            <a:spcAft>
              <a:spcPct val="35000"/>
            </a:spcAft>
            <a:buNone/>
          </a:pPr>
          <a:r>
            <a:rPr lang="en-GB" sz="2200" kern="1200"/>
            <a:t>A scaled score.</a:t>
          </a:r>
          <a:endParaRPr lang="en-US" sz="2200" kern="1200"/>
        </a:p>
      </dsp:txBody>
      <dsp:txXfrm>
        <a:off x="0" y="1109615"/>
        <a:ext cx="4664096" cy="1108938"/>
      </dsp:txXfrm>
    </dsp:sp>
    <dsp:sp modelId="{D3DB2386-346B-46BB-B399-BEC824EFA722}">
      <dsp:nvSpPr>
        <dsp:cNvPr id="0" name=""/>
        <dsp:cNvSpPr/>
      </dsp:nvSpPr>
      <dsp:spPr>
        <a:xfrm>
          <a:off x="0" y="2218554"/>
          <a:ext cx="4664096" cy="0"/>
        </a:xfrm>
        <a:prstGeom prst="line">
          <a:avLst/>
        </a:prstGeom>
        <a:gradFill rotWithShape="0">
          <a:gsLst>
            <a:gs pos="0">
              <a:schemeClr val="accent3">
                <a:hueOff val="0"/>
                <a:satOff val="0"/>
                <a:lumOff val="0"/>
                <a:alphaOff val="0"/>
                <a:shade val="51000"/>
                <a:satMod val="130000"/>
              </a:schemeClr>
            </a:gs>
            <a:gs pos="80000">
              <a:schemeClr val="accent3">
                <a:hueOff val="0"/>
                <a:satOff val="0"/>
                <a:lumOff val="0"/>
                <a:alphaOff val="0"/>
                <a:shade val="93000"/>
                <a:satMod val="130000"/>
              </a:schemeClr>
            </a:gs>
            <a:gs pos="100000">
              <a:schemeClr val="accent3">
                <a:hueOff val="0"/>
                <a:satOff val="0"/>
                <a:lumOff val="0"/>
                <a:alphaOff val="0"/>
                <a:shade val="94000"/>
                <a:satMod val="135000"/>
              </a:schemeClr>
            </a:gs>
          </a:gsLst>
          <a:lin ang="16200000" scaled="0"/>
        </a:gradFill>
        <a:ln w="9525" cap="flat" cmpd="sng" algn="ctr">
          <a:solidFill>
            <a:schemeClr val="accent3">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sp>
    <dsp:sp modelId="{9B46864C-65DE-48E3-AE56-B628763C68DE}">
      <dsp:nvSpPr>
        <dsp:cNvPr id="0" name=""/>
        <dsp:cNvSpPr/>
      </dsp:nvSpPr>
      <dsp:spPr>
        <a:xfrm>
          <a:off x="0" y="2218554"/>
          <a:ext cx="4664096" cy="110893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marL="0" lvl="0" indent="0" algn="l" defTabSz="977900">
            <a:lnSpc>
              <a:spcPct val="90000"/>
            </a:lnSpc>
            <a:spcBef>
              <a:spcPct val="0"/>
            </a:spcBef>
            <a:spcAft>
              <a:spcPct val="35000"/>
            </a:spcAft>
            <a:buNone/>
          </a:pPr>
          <a:r>
            <a:rPr lang="en-GB" sz="2200" kern="1200"/>
            <a:t>Confirmation of whether or not they attained the expected standard (AS/NS)</a:t>
          </a:r>
          <a:endParaRPr lang="en-US" sz="2200" kern="1200"/>
        </a:p>
      </dsp:txBody>
      <dsp:txXfrm>
        <a:off x="0" y="2218554"/>
        <a:ext cx="4664096" cy="1108938"/>
      </dsp:txXfrm>
    </dsp:sp>
    <dsp:sp modelId="{A4CABF76-EF94-415C-91FD-418220E4A37A}">
      <dsp:nvSpPr>
        <dsp:cNvPr id="0" name=""/>
        <dsp:cNvSpPr/>
      </dsp:nvSpPr>
      <dsp:spPr>
        <a:xfrm>
          <a:off x="0" y="3327492"/>
          <a:ext cx="4664096" cy="0"/>
        </a:xfrm>
        <a:prstGeom prst="line">
          <a:avLst/>
        </a:prstGeom>
        <a:gradFill rotWithShape="0">
          <a:gsLst>
            <a:gs pos="0">
              <a:schemeClr val="accent3">
                <a:hueOff val="0"/>
                <a:satOff val="0"/>
                <a:lumOff val="0"/>
                <a:alphaOff val="0"/>
                <a:shade val="51000"/>
                <a:satMod val="130000"/>
              </a:schemeClr>
            </a:gs>
            <a:gs pos="80000">
              <a:schemeClr val="accent3">
                <a:hueOff val="0"/>
                <a:satOff val="0"/>
                <a:lumOff val="0"/>
                <a:alphaOff val="0"/>
                <a:shade val="93000"/>
                <a:satMod val="130000"/>
              </a:schemeClr>
            </a:gs>
            <a:gs pos="100000">
              <a:schemeClr val="accent3">
                <a:hueOff val="0"/>
                <a:satOff val="0"/>
                <a:lumOff val="0"/>
                <a:alphaOff val="0"/>
                <a:shade val="94000"/>
                <a:satMod val="135000"/>
              </a:schemeClr>
            </a:gs>
          </a:gsLst>
          <a:lin ang="16200000" scaled="0"/>
        </a:gradFill>
        <a:ln w="9525" cap="flat" cmpd="sng" algn="ctr">
          <a:solidFill>
            <a:schemeClr val="accent3">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sp>
    <dsp:sp modelId="{1FA3B4B2-0CAA-4A5A-9742-F17F452D7691}">
      <dsp:nvSpPr>
        <dsp:cNvPr id="0" name=""/>
        <dsp:cNvSpPr/>
      </dsp:nvSpPr>
      <dsp:spPr>
        <a:xfrm>
          <a:off x="0" y="3327492"/>
          <a:ext cx="4664096" cy="110893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marL="0" lvl="0" indent="0" algn="l" defTabSz="977900">
            <a:lnSpc>
              <a:spcPct val="90000"/>
            </a:lnSpc>
            <a:spcBef>
              <a:spcPct val="0"/>
            </a:spcBef>
            <a:spcAft>
              <a:spcPct val="35000"/>
            </a:spcAft>
            <a:buNone/>
          </a:pPr>
          <a:r>
            <a:rPr lang="en-GB" sz="2200" kern="1200"/>
            <a:t>Teacher Assessment- Writing, science and pre-key stage.</a:t>
          </a:r>
          <a:endParaRPr lang="en-US" sz="2200" kern="1200"/>
        </a:p>
      </dsp:txBody>
      <dsp:txXfrm>
        <a:off x="0" y="3327492"/>
        <a:ext cx="4664096" cy="1108938"/>
      </dsp:txXfrm>
    </dsp:sp>
    <dsp:sp modelId="{2B1EC8C0-E14E-4E01-AE3C-F8FFBA5F1560}">
      <dsp:nvSpPr>
        <dsp:cNvPr id="0" name=""/>
        <dsp:cNvSpPr/>
      </dsp:nvSpPr>
      <dsp:spPr>
        <a:xfrm>
          <a:off x="0" y="4436431"/>
          <a:ext cx="4664096" cy="0"/>
        </a:xfrm>
        <a:prstGeom prst="line">
          <a:avLst/>
        </a:prstGeom>
        <a:gradFill rotWithShape="0">
          <a:gsLst>
            <a:gs pos="0">
              <a:schemeClr val="accent3">
                <a:hueOff val="0"/>
                <a:satOff val="0"/>
                <a:lumOff val="0"/>
                <a:alphaOff val="0"/>
                <a:shade val="51000"/>
                <a:satMod val="130000"/>
              </a:schemeClr>
            </a:gs>
            <a:gs pos="80000">
              <a:schemeClr val="accent3">
                <a:hueOff val="0"/>
                <a:satOff val="0"/>
                <a:lumOff val="0"/>
                <a:alphaOff val="0"/>
                <a:shade val="93000"/>
                <a:satMod val="130000"/>
              </a:schemeClr>
            </a:gs>
            <a:gs pos="100000">
              <a:schemeClr val="accent3">
                <a:hueOff val="0"/>
                <a:satOff val="0"/>
                <a:lumOff val="0"/>
                <a:alphaOff val="0"/>
                <a:shade val="94000"/>
                <a:satMod val="135000"/>
              </a:schemeClr>
            </a:gs>
          </a:gsLst>
          <a:lin ang="16200000" scaled="0"/>
        </a:gradFill>
        <a:ln w="9525" cap="flat" cmpd="sng" algn="ctr">
          <a:solidFill>
            <a:schemeClr val="accent3">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sp>
    <dsp:sp modelId="{7E23CEE5-C082-4D62-A20C-5AFC05FC306B}">
      <dsp:nvSpPr>
        <dsp:cNvPr id="0" name=""/>
        <dsp:cNvSpPr/>
      </dsp:nvSpPr>
      <dsp:spPr>
        <a:xfrm>
          <a:off x="0" y="4436431"/>
          <a:ext cx="4664096" cy="110893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marL="0" lvl="0" indent="0" algn="l" defTabSz="977900">
            <a:lnSpc>
              <a:spcPct val="90000"/>
            </a:lnSpc>
            <a:spcBef>
              <a:spcPct val="0"/>
            </a:spcBef>
            <a:spcAft>
              <a:spcPct val="35000"/>
            </a:spcAft>
            <a:buNone/>
          </a:pPr>
          <a:r>
            <a:rPr lang="en-GB" sz="2200" kern="1200"/>
            <a:t>TA for KS2 English writing is subject to statutory external moderation.</a:t>
          </a:r>
          <a:endParaRPr lang="en-US" sz="2200" kern="1200"/>
        </a:p>
      </dsp:txBody>
      <dsp:txXfrm>
        <a:off x="0" y="4436431"/>
        <a:ext cx="4664096" cy="1108938"/>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22">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2">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4#19">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E444C0F1-D0A9-D426-FE03-2F5DD0877C30}"/>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a:defRPr/>
            </a:pPr>
            <a:endParaRPr lang="en-GB"/>
          </a:p>
        </p:txBody>
      </p:sp>
      <p:sp>
        <p:nvSpPr>
          <p:cNvPr id="3" name="Date Placeholder 2">
            <a:extLst>
              <a:ext uri="{FF2B5EF4-FFF2-40B4-BE49-F238E27FC236}">
                <a16:creationId xmlns:a16="http://schemas.microsoft.com/office/drawing/2014/main" id="{DA43EDA9-2581-4028-B4EE-2BAA594E651D}"/>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pPr>
              <a:defRPr/>
            </a:pPr>
            <a:fld id="{8812233D-E504-4CF5-B0F5-449FBF527AFA}" type="datetimeFigureOut">
              <a:rPr lang="en-GB"/>
              <a:pPr>
                <a:defRPr/>
              </a:pPr>
              <a:t>05/10/2026</a:t>
            </a:fld>
            <a:endParaRPr lang="en-GB"/>
          </a:p>
        </p:txBody>
      </p:sp>
      <p:sp>
        <p:nvSpPr>
          <p:cNvPr id="4" name="Footer Placeholder 3">
            <a:extLst>
              <a:ext uri="{FF2B5EF4-FFF2-40B4-BE49-F238E27FC236}">
                <a16:creationId xmlns:a16="http://schemas.microsoft.com/office/drawing/2014/main" id="{1991F9DE-8E76-EFA1-9F1A-BA903380C8E1}"/>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pPr>
              <a:defRPr/>
            </a:pPr>
            <a:endParaRPr lang="en-GB"/>
          </a:p>
        </p:txBody>
      </p:sp>
      <p:sp>
        <p:nvSpPr>
          <p:cNvPr id="5" name="Slide Number Placeholder 4">
            <a:extLst>
              <a:ext uri="{FF2B5EF4-FFF2-40B4-BE49-F238E27FC236}">
                <a16:creationId xmlns:a16="http://schemas.microsoft.com/office/drawing/2014/main" id="{A263D2EE-0F73-3536-1935-86E9CB631C27}"/>
              </a:ext>
            </a:extLst>
          </p:cNvPr>
          <p:cNvSpPr>
            <a:spLocks noGrp="1"/>
          </p:cNvSpPr>
          <p:nvPr>
            <p:ph type="sldNum" sz="quarter" idx="3"/>
          </p:nvPr>
        </p:nvSpPr>
        <p:spPr>
          <a:xfrm>
            <a:off x="3884613" y="8685213"/>
            <a:ext cx="2971800" cy="458787"/>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pPr>
              <a:defRPr/>
            </a:pPr>
            <a:fld id="{D6C2B613-ADB0-419C-9EBD-3F1074E48F80}" type="slidenum">
              <a:rPr lang="en-GB" altLang="en-US"/>
              <a:pPr>
                <a:defRPr/>
              </a:pPr>
              <a:t>‹#›</a:t>
            </a:fld>
            <a:endParaRPr lang="en-GB"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9-29T21:05:39.007"/>
    </inkml:context>
    <inkml:brush xml:id="br0">
      <inkml:brushProperty name="width" value="0.2" units="cm"/>
      <inkml:brushProperty name="height" value="0.2" units="cm"/>
    </inkml:brush>
  </inkml:definitions>
  <inkml:trace contextRef="#ctx0" brushRef="#br0">1 0 24575,'0'0'-8191</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9-29T21:05:41.689"/>
    </inkml:context>
    <inkml:brush xml:id="br0">
      <inkml:brushProperty name="width" value="0.2" units="cm"/>
      <inkml:brushProperty name="height" value="0.2" units="cm"/>
    </inkml:brush>
  </inkml:definitions>
  <inkml:trace contextRef="#ctx0" brushRef="#br0">149 1 24575,'-4'2'0,"0"1"0,1 0 0,-1 0 0,-5 6 0,-10 9 0,-28 14 0,28-21 0,17-10 0,0 0 0,0 0 0,0 0 0,0 0 0,0 1 0,0-1 0,0 0 0,0 1 0,1 0 0,-1-1 0,1 1 0,-1 0 0,1 0 0,-1 0 0,-1 3 0,-6 12-1365</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9-29T20:59:19.486"/>
    </inkml:context>
    <inkml:brush xml:id="br0">
      <inkml:brushProperty name="width" value="0.4" units="cm"/>
      <inkml:brushProperty name="height" value="0.8" units="cm"/>
      <inkml:brushProperty name="color" value="#FF8517"/>
      <inkml:brushProperty name="tip" value="rectangle"/>
      <inkml:brushProperty name="rasterOp" value="maskPen"/>
      <inkml:brushProperty name="ignorePressure" value="1"/>
    </inkml:brush>
  </inkml:definitions>
  <inkml:trace contextRef="#ctx0" brushRef="#br0">0 1,'45'2,"0"2,48 11,-23 0,-26-5,51 4,100-12,-27-1,-82 8,-26-2,-3-1,42 3,112 0,136-1,-215-10,505 2,-622 0</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9-29T21:01:03.172"/>
    </inkml:context>
    <inkml:brush xml:id="br0">
      <inkml:brushProperty name="width" value="0.4" units="cm"/>
      <inkml:brushProperty name="height" value="0.8" units="cm"/>
      <inkml:brushProperty name="color" value="#FF8517"/>
      <inkml:brushProperty name="tip" value="rectangle"/>
      <inkml:brushProperty name="rasterOp" value="maskPen"/>
      <inkml:brushProperty name="ignorePressure" value="1"/>
    </inkml:brush>
  </inkml:definitions>
  <inkml:trace contextRef="#ctx0" brushRef="#br0">0 1,'20'1,"-1"1,0 0,30 9,-25-5,293 72,61 13,-257-67,142 9,213-29,-269-7,-191 3</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629FD934-FD7D-27D3-FADE-6892A8DBF56E}"/>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a:defRPr/>
            </a:pPr>
            <a:endParaRPr lang="en-GB"/>
          </a:p>
        </p:txBody>
      </p:sp>
      <p:sp>
        <p:nvSpPr>
          <p:cNvPr id="3" name="Date Placeholder 2">
            <a:extLst>
              <a:ext uri="{FF2B5EF4-FFF2-40B4-BE49-F238E27FC236}">
                <a16:creationId xmlns:a16="http://schemas.microsoft.com/office/drawing/2014/main" id="{EEE2A97B-96A9-2C0A-9462-869AA0740917}"/>
              </a:ext>
            </a:extLst>
          </p:cNvPr>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pPr>
              <a:defRPr/>
            </a:pPr>
            <a:fld id="{F8E8F85D-9897-4F2E-916C-8CEEE1420D8A}" type="datetimeFigureOut">
              <a:rPr lang="en-GB"/>
              <a:pPr>
                <a:defRPr/>
              </a:pPr>
              <a:t>05/10/2026</a:t>
            </a:fld>
            <a:endParaRPr lang="en-GB"/>
          </a:p>
        </p:txBody>
      </p:sp>
      <p:sp>
        <p:nvSpPr>
          <p:cNvPr id="4" name="Slide Image Placeholder 3">
            <a:extLst>
              <a:ext uri="{FF2B5EF4-FFF2-40B4-BE49-F238E27FC236}">
                <a16:creationId xmlns:a16="http://schemas.microsoft.com/office/drawing/2014/main" id="{C56EBAA1-85B9-EB83-C2A8-AA4A8C49C35F}"/>
              </a:ext>
            </a:extLst>
          </p:cNvPr>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pPr lvl="0"/>
            <a:endParaRPr lang="en-GB" noProof="0"/>
          </a:p>
        </p:txBody>
      </p:sp>
      <p:sp>
        <p:nvSpPr>
          <p:cNvPr id="5" name="Notes Placeholder 4">
            <a:extLst>
              <a:ext uri="{FF2B5EF4-FFF2-40B4-BE49-F238E27FC236}">
                <a16:creationId xmlns:a16="http://schemas.microsoft.com/office/drawing/2014/main" id="{D452F563-D32C-D6D6-677D-57B24FAF3F59}"/>
              </a:ext>
            </a:extLst>
          </p:cNvPr>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a:p>
        </p:txBody>
      </p:sp>
      <p:sp>
        <p:nvSpPr>
          <p:cNvPr id="6" name="Footer Placeholder 5">
            <a:extLst>
              <a:ext uri="{FF2B5EF4-FFF2-40B4-BE49-F238E27FC236}">
                <a16:creationId xmlns:a16="http://schemas.microsoft.com/office/drawing/2014/main" id="{D54ED906-D506-4FB5-E5DB-4A4294A19E39}"/>
              </a:ext>
            </a:extLst>
          </p:cNvPr>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pPr>
              <a:defRPr/>
            </a:pPr>
            <a:endParaRPr lang="en-GB"/>
          </a:p>
        </p:txBody>
      </p:sp>
      <p:sp>
        <p:nvSpPr>
          <p:cNvPr id="7" name="Slide Number Placeholder 6">
            <a:extLst>
              <a:ext uri="{FF2B5EF4-FFF2-40B4-BE49-F238E27FC236}">
                <a16:creationId xmlns:a16="http://schemas.microsoft.com/office/drawing/2014/main" id="{431BD73F-CD84-E5F5-3320-5C034602EDB9}"/>
              </a:ext>
            </a:extLst>
          </p:cNvPr>
          <p:cNvSpPr>
            <a:spLocks noGrp="1"/>
          </p:cNvSpPr>
          <p:nvPr>
            <p:ph type="sldNum" sz="quarter" idx="5"/>
          </p:nvPr>
        </p:nvSpPr>
        <p:spPr>
          <a:xfrm>
            <a:off x="3884613" y="8685213"/>
            <a:ext cx="2971800" cy="458787"/>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pPr>
              <a:defRPr/>
            </a:pPr>
            <a:fld id="{FD93CD87-58B4-4385-A1D3-26819C1C527A}" type="slidenum">
              <a:rPr lang="en-GB" altLang="en-US"/>
              <a:pPr>
                <a:defRPr/>
              </a:pPr>
              <a:t>‹#›</a:t>
            </a:fld>
            <a:endParaRPr lang="en-GB"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Slide Image Placeholder 1">
            <a:extLst>
              <a:ext uri="{FF2B5EF4-FFF2-40B4-BE49-F238E27FC236}">
                <a16:creationId xmlns:a16="http://schemas.microsoft.com/office/drawing/2014/main" id="{885C6AB2-A89E-DB91-2EA1-0488C2316E53}"/>
              </a:ext>
            </a:extLst>
          </p:cNvPr>
          <p:cNvSpPr>
            <a:spLocks noGrp="1" noRot="1" noChangeAspect="1" noTextEdit="1"/>
          </p:cNvSpPr>
          <p:nvPr>
            <p:ph type="sldImg"/>
          </p:nvPr>
        </p:nvSpPr>
        <p:spPr bwMode="auto">
          <a:xfrm>
            <a:off x="1143000" y="695325"/>
            <a:ext cx="4570413" cy="3427413"/>
          </a:xfrm>
          <a:solidFill>
            <a:srgbClr val="CFE7F5"/>
          </a:solidFill>
          <a:ln w="25400">
            <a:solidFill>
              <a:srgbClr val="808080"/>
            </a:solidFill>
            <a:miter lim="800000"/>
            <a:headEnd/>
            <a:tailEnd/>
          </a:ln>
        </p:spPr>
      </p:sp>
      <p:sp>
        <p:nvSpPr>
          <p:cNvPr id="15363" name="Notes Placeholder 2">
            <a:extLst>
              <a:ext uri="{FF2B5EF4-FFF2-40B4-BE49-F238E27FC236}">
                <a16:creationId xmlns:a16="http://schemas.microsoft.com/office/drawing/2014/main" id="{D18D289D-341C-EBB8-2FCA-BEF8A33FCC92}"/>
              </a:ext>
            </a:extLst>
          </p:cNvPr>
          <p:cNvSpPr>
            <a:spLocks noGrp="1" noChangeArrowheads="1"/>
          </p:cNvSpPr>
          <p:nvPr>
            <p:ph type="body" sz="quarter"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GB"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Image Placeholder 1">
            <a:extLst>
              <a:ext uri="{FF2B5EF4-FFF2-40B4-BE49-F238E27FC236}">
                <a16:creationId xmlns:a16="http://schemas.microsoft.com/office/drawing/2014/main" id="{C49B0632-602C-3034-D22B-462007DFD380}"/>
              </a:ext>
            </a:extLst>
          </p:cNvPr>
          <p:cNvSpPr>
            <a:spLocks noGrp="1" noRot="1" noChangeAspect="1" noTextEdit="1"/>
          </p:cNvSpPr>
          <p:nvPr>
            <p:ph type="sldImg"/>
          </p:nvPr>
        </p:nvSpPr>
        <p:spPr bwMode="auto">
          <a:xfrm>
            <a:off x="1143000" y="695325"/>
            <a:ext cx="4570413" cy="3427413"/>
          </a:xfrm>
          <a:solidFill>
            <a:srgbClr val="CFE7F5"/>
          </a:solidFill>
          <a:ln w="25400">
            <a:solidFill>
              <a:srgbClr val="808080"/>
            </a:solidFill>
            <a:miter lim="800000"/>
            <a:headEnd/>
            <a:tailEnd/>
          </a:ln>
        </p:spPr>
      </p:sp>
      <p:sp>
        <p:nvSpPr>
          <p:cNvPr id="33795" name="Notes Placeholder 2">
            <a:extLst>
              <a:ext uri="{FF2B5EF4-FFF2-40B4-BE49-F238E27FC236}">
                <a16:creationId xmlns:a16="http://schemas.microsoft.com/office/drawing/2014/main" id="{BD7C5B8B-66C5-0701-65D5-7FB8734E29AE}"/>
              </a:ext>
            </a:extLst>
          </p:cNvPr>
          <p:cNvSpPr>
            <a:spLocks noGrp="1" noChangeArrowheads="1"/>
          </p:cNvSpPr>
          <p:nvPr>
            <p:ph type="body" sz="quarter" idx="1"/>
          </p:nvPr>
        </p:nvSpPr>
        <p:spPr bwMode="auto">
          <a:xfrm>
            <a:off x="685800" y="4343400"/>
            <a:ext cx="5486400" cy="4114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GB"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rtl="0"/>
            <a:fld id="{7C366290-4595-5745-A50F-D5EC13BAC604}" type="slidenum">
              <a:rPr lang="en-GB" smtClean="0"/>
              <a:t>31</a:t>
            </a:fld>
            <a:endParaRPr lang="en-GB"/>
          </a:p>
        </p:txBody>
      </p:sp>
    </p:spTree>
    <p:extLst>
      <p:ext uri="{BB962C8B-B14F-4D97-AF65-F5344CB8AC3E}">
        <p14:creationId xmlns:p14="http://schemas.microsoft.com/office/powerpoint/2010/main" val="362900293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6B95DC-0024-8A9B-7247-D8E654F1D3B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80D50AC-54E2-1ECE-882B-4E018F90C86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FAA431E-5142-D0BD-2105-214CD47971E8}"/>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34AD624E-4ABD-A582-889B-A7D2B31BB68D}"/>
              </a:ext>
            </a:extLst>
          </p:cNvPr>
          <p:cNvSpPr>
            <a:spLocks noGrp="1"/>
          </p:cNvSpPr>
          <p:nvPr>
            <p:ph type="sldNum" sz="quarter" idx="5"/>
          </p:nvPr>
        </p:nvSpPr>
        <p:spPr/>
        <p:txBody>
          <a:bodyPr/>
          <a:lstStyle/>
          <a:p>
            <a:pPr rtl="0"/>
            <a:fld id="{7C366290-4595-5745-A50F-D5EC13BAC604}" type="slidenum">
              <a:rPr lang="en-GB" smtClean="0"/>
              <a:t>40</a:t>
            </a:fld>
            <a:endParaRPr lang="en-GB"/>
          </a:p>
        </p:txBody>
      </p:sp>
    </p:spTree>
    <p:extLst>
      <p:ext uri="{BB962C8B-B14F-4D97-AF65-F5344CB8AC3E}">
        <p14:creationId xmlns:p14="http://schemas.microsoft.com/office/powerpoint/2010/main" val="32636470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a:extLst>
              <a:ext uri="{FF2B5EF4-FFF2-40B4-BE49-F238E27FC236}">
                <a16:creationId xmlns:a16="http://schemas.microsoft.com/office/drawing/2014/main" id="{8C08A6BF-FE17-A86A-C173-1A4174B0CD0E}"/>
              </a:ext>
            </a:extLst>
          </p:cNvPr>
          <p:cNvSpPr>
            <a:spLocks noGrp="1" noRot="1" noChangeAspect="1" noTextEdit="1"/>
          </p:cNvSpPr>
          <p:nvPr>
            <p:ph type="sldImg"/>
          </p:nvPr>
        </p:nvSpPr>
        <p:spPr bwMode="auto">
          <a:xfrm>
            <a:off x="1143000" y="695325"/>
            <a:ext cx="4570413" cy="3427413"/>
          </a:xfrm>
          <a:solidFill>
            <a:srgbClr val="CFE7F5"/>
          </a:solidFill>
          <a:ln w="25400">
            <a:solidFill>
              <a:srgbClr val="808080"/>
            </a:solidFill>
            <a:miter lim="800000"/>
            <a:headEnd/>
            <a:tailEnd/>
          </a:ln>
        </p:spPr>
      </p:sp>
      <p:sp>
        <p:nvSpPr>
          <p:cNvPr id="50179" name="Notes Placeholder 2">
            <a:extLst>
              <a:ext uri="{FF2B5EF4-FFF2-40B4-BE49-F238E27FC236}">
                <a16:creationId xmlns:a16="http://schemas.microsoft.com/office/drawing/2014/main" id="{9C583CF5-C8F6-AA4E-F6AB-90B5BF2A2F73}"/>
              </a:ext>
            </a:extLst>
          </p:cNvPr>
          <p:cNvSpPr>
            <a:spLocks noGrp="1" noChangeArrowheads="1"/>
          </p:cNvSpPr>
          <p:nvPr>
            <p:ph type="body" sz="quarter" idx="1"/>
          </p:nvPr>
        </p:nvSpPr>
        <p:spPr bwMode="auto">
          <a:xfrm>
            <a:off x="685800" y="4343400"/>
            <a:ext cx="5486400" cy="4114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GB"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A9A30DB9-C522-D211-D9C0-79E23BB044ED}"/>
              </a:ext>
            </a:extLst>
          </p:cNvPr>
          <p:cNvSpPr>
            <a:spLocks noGrp="1"/>
          </p:cNvSpPr>
          <p:nvPr>
            <p:ph type="dt" sz="half" idx="10"/>
          </p:nvPr>
        </p:nvSpPr>
        <p:spPr/>
        <p:txBody>
          <a:bodyPr/>
          <a:lstStyle>
            <a:lvl1pPr>
              <a:defRPr/>
            </a:lvl1pPr>
          </a:lstStyle>
          <a:p>
            <a:pPr>
              <a:defRPr/>
            </a:pPr>
            <a:fld id="{DBA5DB47-01B4-4786-8917-5E50168E1463}" type="datetime1">
              <a:rPr lang="en-GB"/>
              <a:pPr>
                <a:defRPr/>
              </a:pPr>
              <a:t>05/10/2026</a:t>
            </a:fld>
            <a:endParaRPr lang="en-GB"/>
          </a:p>
        </p:txBody>
      </p:sp>
      <p:sp>
        <p:nvSpPr>
          <p:cNvPr id="5" name="Footer Placeholder 4">
            <a:extLst>
              <a:ext uri="{FF2B5EF4-FFF2-40B4-BE49-F238E27FC236}">
                <a16:creationId xmlns:a16="http://schemas.microsoft.com/office/drawing/2014/main" id="{DEB3CCEE-D3C9-1122-7549-E971DBB648FC}"/>
              </a:ext>
            </a:extLst>
          </p:cNvPr>
          <p:cNvSpPr>
            <a:spLocks noGrp="1"/>
          </p:cNvSpPr>
          <p:nvPr>
            <p:ph type="ftr" sz="quarter" idx="11"/>
          </p:nvPr>
        </p:nvSpPr>
        <p:spPr/>
        <p:txBody>
          <a:bodyPr/>
          <a:lstStyle>
            <a:lvl1pPr>
              <a:defRPr/>
            </a:lvl1pPr>
          </a:lstStyle>
          <a:p>
            <a:pPr>
              <a:defRPr/>
            </a:pPr>
            <a:endParaRPr lang="en-GB"/>
          </a:p>
        </p:txBody>
      </p:sp>
      <p:sp>
        <p:nvSpPr>
          <p:cNvPr id="6" name="Slide Number Placeholder 5">
            <a:extLst>
              <a:ext uri="{FF2B5EF4-FFF2-40B4-BE49-F238E27FC236}">
                <a16:creationId xmlns:a16="http://schemas.microsoft.com/office/drawing/2014/main" id="{AC72D455-9D8E-5A61-AA4B-18728BDD6460}"/>
              </a:ext>
            </a:extLst>
          </p:cNvPr>
          <p:cNvSpPr>
            <a:spLocks noGrp="1"/>
          </p:cNvSpPr>
          <p:nvPr>
            <p:ph type="sldNum" sz="quarter" idx="12"/>
          </p:nvPr>
        </p:nvSpPr>
        <p:spPr/>
        <p:txBody>
          <a:bodyPr/>
          <a:lstStyle>
            <a:lvl1pPr>
              <a:defRPr/>
            </a:lvl1pPr>
          </a:lstStyle>
          <a:p>
            <a:pPr>
              <a:defRPr/>
            </a:pPr>
            <a:fld id="{3EFAD971-1EC3-4AAB-8393-B5E99ED17424}" type="slidenum">
              <a:rPr lang="en-GB" altLang="en-US"/>
              <a:pPr>
                <a:defRPr/>
              </a:pPr>
              <a:t>‹#›</a:t>
            </a:fld>
            <a:endParaRPr lang="en-GB" altLang="en-US"/>
          </a:p>
        </p:txBody>
      </p:sp>
    </p:spTree>
    <p:extLst>
      <p:ext uri="{BB962C8B-B14F-4D97-AF65-F5344CB8AC3E}">
        <p14:creationId xmlns:p14="http://schemas.microsoft.com/office/powerpoint/2010/main" val="6221875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B3CAA54C-E022-4844-121F-D99971B1FF51}"/>
              </a:ext>
            </a:extLst>
          </p:cNvPr>
          <p:cNvSpPr>
            <a:spLocks noGrp="1"/>
          </p:cNvSpPr>
          <p:nvPr>
            <p:ph type="dt" sz="half" idx="10"/>
          </p:nvPr>
        </p:nvSpPr>
        <p:spPr/>
        <p:txBody>
          <a:bodyPr/>
          <a:lstStyle>
            <a:lvl1pPr>
              <a:defRPr/>
            </a:lvl1pPr>
          </a:lstStyle>
          <a:p>
            <a:pPr>
              <a:defRPr/>
            </a:pPr>
            <a:fld id="{857409AA-8482-48F5-B91F-64E4306B0289}" type="datetime1">
              <a:rPr lang="en-GB"/>
              <a:pPr>
                <a:defRPr/>
              </a:pPr>
              <a:t>05/10/2026</a:t>
            </a:fld>
            <a:endParaRPr lang="en-GB"/>
          </a:p>
        </p:txBody>
      </p:sp>
      <p:sp>
        <p:nvSpPr>
          <p:cNvPr id="5" name="Footer Placeholder 4">
            <a:extLst>
              <a:ext uri="{FF2B5EF4-FFF2-40B4-BE49-F238E27FC236}">
                <a16:creationId xmlns:a16="http://schemas.microsoft.com/office/drawing/2014/main" id="{B081034A-B43A-90A8-113A-BAF9A82E50B1}"/>
              </a:ext>
            </a:extLst>
          </p:cNvPr>
          <p:cNvSpPr>
            <a:spLocks noGrp="1"/>
          </p:cNvSpPr>
          <p:nvPr>
            <p:ph type="ftr" sz="quarter" idx="11"/>
          </p:nvPr>
        </p:nvSpPr>
        <p:spPr/>
        <p:txBody>
          <a:bodyPr/>
          <a:lstStyle>
            <a:lvl1pPr>
              <a:defRPr/>
            </a:lvl1pPr>
          </a:lstStyle>
          <a:p>
            <a:pPr>
              <a:defRPr/>
            </a:pPr>
            <a:endParaRPr lang="en-GB"/>
          </a:p>
        </p:txBody>
      </p:sp>
      <p:sp>
        <p:nvSpPr>
          <p:cNvPr id="6" name="Slide Number Placeholder 5">
            <a:extLst>
              <a:ext uri="{FF2B5EF4-FFF2-40B4-BE49-F238E27FC236}">
                <a16:creationId xmlns:a16="http://schemas.microsoft.com/office/drawing/2014/main" id="{E78FECF4-8D92-8530-4606-FC6386986FFE}"/>
              </a:ext>
            </a:extLst>
          </p:cNvPr>
          <p:cNvSpPr>
            <a:spLocks noGrp="1"/>
          </p:cNvSpPr>
          <p:nvPr>
            <p:ph type="sldNum" sz="quarter" idx="12"/>
          </p:nvPr>
        </p:nvSpPr>
        <p:spPr/>
        <p:txBody>
          <a:bodyPr/>
          <a:lstStyle>
            <a:lvl1pPr>
              <a:defRPr/>
            </a:lvl1pPr>
          </a:lstStyle>
          <a:p>
            <a:pPr>
              <a:defRPr/>
            </a:pPr>
            <a:fld id="{EA336207-E0B6-4BD2-B6D5-7C2CB256CEC3}" type="slidenum">
              <a:rPr lang="en-GB" altLang="en-US"/>
              <a:pPr>
                <a:defRPr/>
              </a:pPr>
              <a:t>‹#›</a:t>
            </a:fld>
            <a:endParaRPr lang="en-GB" altLang="en-US"/>
          </a:p>
        </p:txBody>
      </p:sp>
    </p:spTree>
    <p:extLst>
      <p:ext uri="{BB962C8B-B14F-4D97-AF65-F5344CB8AC3E}">
        <p14:creationId xmlns:p14="http://schemas.microsoft.com/office/powerpoint/2010/main" val="9816231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595F535-CCBA-4DAC-B9DB-572B983ABF5E}"/>
              </a:ext>
            </a:extLst>
          </p:cNvPr>
          <p:cNvSpPr>
            <a:spLocks noGrp="1"/>
          </p:cNvSpPr>
          <p:nvPr>
            <p:ph type="dt" sz="half" idx="10"/>
          </p:nvPr>
        </p:nvSpPr>
        <p:spPr/>
        <p:txBody>
          <a:bodyPr/>
          <a:lstStyle>
            <a:lvl1pPr>
              <a:defRPr/>
            </a:lvl1pPr>
          </a:lstStyle>
          <a:p>
            <a:pPr>
              <a:defRPr/>
            </a:pPr>
            <a:fld id="{069D0ADF-7F6A-48DD-A752-21D865618F9C}" type="datetime1">
              <a:rPr lang="en-GB"/>
              <a:pPr>
                <a:defRPr/>
              </a:pPr>
              <a:t>05/10/2026</a:t>
            </a:fld>
            <a:endParaRPr lang="en-GB"/>
          </a:p>
        </p:txBody>
      </p:sp>
      <p:sp>
        <p:nvSpPr>
          <p:cNvPr id="5" name="Footer Placeholder 4">
            <a:extLst>
              <a:ext uri="{FF2B5EF4-FFF2-40B4-BE49-F238E27FC236}">
                <a16:creationId xmlns:a16="http://schemas.microsoft.com/office/drawing/2014/main" id="{A910C4D0-2011-1FFB-CFF5-1CFC09943E09}"/>
              </a:ext>
            </a:extLst>
          </p:cNvPr>
          <p:cNvSpPr>
            <a:spLocks noGrp="1"/>
          </p:cNvSpPr>
          <p:nvPr>
            <p:ph type="ftr" sz="quarter" idx="11"/>
          </p:nvPr>
        </p:nvSpPr>
        <p:spPr/>
        <p:txBody>
          <a:bodyPr/>
          <a:lstStyle>
            <a:lvl1pPr>
              <a:defRPr/>
            </a:lvl1pPr>
          </a:lstStyle>
          <a:p>
            <a:pPr>
              <a:defRPr/>
            </a:pPr>
            <a:endParaRPr lang="en-GB"/>
          </a:p>
        </p:txBody>
      </p:sp>
      <p:sp>
        <p:nvSpPr>
          <p:cNvPr id="6" name="Slide Number Placeholder 5">
            <a:extLst>
              <a:ext uri="{FF2B5EF4-FFF2-40B4-BE49-F238E27FC236}">
                <a16:creationId xmlns:a16="http://schemas.microsoft.com/office/drawing/2014/main" id="{32B1DF19-C88E-5463-A054-4608FD0AD4DE}"/>
              </a:ext>
            </a:extLst>
          </p:cNvPr>
          <p:cNvSpPr>
            <a:spLocks noGrp="1"/>
          </p:cNvSpPr>
          <p:nvPr>
            <p:ph type="sldNum" sz="quarter" idx="12"/>
          </p:nvPr>
        </p:nvSpPr>
        <p:spPr/>
        <p:txBody>
          <a:bodyPr/>
          <a:lstStyle>
            <a:lvl1pPr>
              <a:defRPr/>
            </a:lvl1pPr>
          </a:lstStyle>
          <a:p>
            <a:pPr>
              <a:defRPr/>
            </a:pPr>
            <a:fld id="{77FE2CC2-130C-4FBE-92CA-7E2D863A03B2}" type="slidenum">
              <a:rPr lang="en-GB" altLang="en-US"/>
              <a:pPr>
                <a:defRPr/>
              </a:pPr>
              <a:t>‹#›</a:t>
            </a:fld>
            <a:endParaRPr lang="en-GB" altLang="en-US"/>
          </a:p>
        </p:txBody>
      </p:sp>
    </p:spTree>
    <p:extLst>
      <p:ext uri="{BB962C8B-B14F-4D97-AF65-F5344CB8AC3E}">
        <p14:creationId xmlns:p14="http://schemas.microsoft.com/office/powerpoint/2010/main" val="243711759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3">
            <a:extLst>
              <a:ext uri="{FF2B5EF4-FFF2-40B4-BE49-F238E27FC236}">
                <a16:creationId xmlns:a16="http://schemas.microsoft.com/office/drawing/2014/main" id="{E095E47E-DC6B-EF48-1CC9-BE1CFAB59731}"/>
              </a:ext>
            </a:extLst>
          </p:cNvPr>
          <p:cNvSpPr>
            <a:spLocks noGrp="1"/>
          </p:cNvSpPr>
          <p:nvPr>
            <p:ph type="dt" sz="half" idx="10"/>
          </p:nvPr>
        </p:nvSpPr>
        <p:spPr/>
        <p:txBody>
          <a:bodyPr/>
          <a:lstStyle>
            <a:lvl1pPr>
              <a:defRPr/>
            </a:lvl1pPr>
          </a:lstStyle>
          <a:p>
            <a:pPr>
              <a:defRPr/>
            </a:pPr>
            <a:fld id="{C1E1896B-7F63-49A6-8FD8-CB28414860BA}" type="datetime1">
              <a:rPr lang="en-GB"/>
              <a:pPr>
                <a:defRPr/>
              </a:pPr>
              <a:t>05/10/2026</a:t>
            </a:fld>
            <a:endParaRPr lang="en-GB"/>
          </a:p>
        </p:txBody>
      </p:sp>
      <p:sp>
        <p:nvSpPr>
          <p:cNvPr id="6" name="Footer Placeholder 4">
            <a:extLst>
              <a:ext uri="{FF2B5EF4-FFF2-40B4-BE49-F238E27FC236}">
                <a16:creationId xmlns:a16="http://schemas.microsoft.com/office/drawing/2014/main" id="{7B945D38-F781-E7FC-F6E5-9937D3E415AC}"/>
              </a:ext>
            </a:extLst>
          </p:cNvPr>
          <p:cNvSpPr>
            <a:spLocks noGrp="1"/>
          </p:cNvSpPr>
          <p:nvPr>
            <p:ph type="ftr" sz="quarter" idx="11"/>
          </p:nvPr>
        </p:nvSpPr>
        <p:spPr/>
        <p:txBody>
          <a:bodyPr/>
          <a:lstStyle>
            <a:lvl1pPr>
              <a:defRPr/>
            </a:lvl1pPr>
          </a:lstStyle>
          <a:p>
            <a:pPr>
              <a:defRPr/>
            </a:pPr>
            <a:endParaRPr lang="en-GB"/>
          </a:p>
        </p:txBody>
      </p:sp>
      <p:sp>
        <p:nvSpPr>
          <p:cNvPr id="7" name="Slide Number Placeholder 5">
            <a:extLst>
              <a:ext uri="{FF2B5EF4-FFF2-40B4-BE49-F238E27FC236}">
                <a16:creationId xmlns:a16="http://schemas.microsoft.com/office/drawing/2014/main" id="{B4D156C8-AEAA-B420-007A-6205E633D8C3}"/>
              </a:ext>
            </a:extLst>
          </p:cNvPr>
          <p:cNvSpPr>
            <a:spLocks noGrp="1"/>
          </p:cNvSpPr>
          <p:nvPr>
            <p:ph type="sldNum" sz="quarter" idx="12"/>
          </p:nvPr>
        </p:nvSpPr>
        <p:spPr/>
        <p:txBody>
          <a:bodyPr/>
          <a:lstStyle>
            <a:lvl1pPr>
              <a:defRPr/>
            </a:lvl1pPr>
          </a:lstStyle>
          <a:p>
            <a:pPr>
              <a:defRPr/>
            </a:pPr>
            <a:fld id="{E1128699-314A-4D65-A825-1AACE3AE58BD}" type="slidenum">
              <a:rPr lang="en-GB" altLang="en-US"/>
              <a:pPr>
                <a:defRPr/>
              </a:pPr>
              <a:t>‹#›</a:t>
            </a:fld>
            <a:endParaRPr lang="en-GB" altLang="en-US"/>
          </a:p>
        </p:txBody>
      </p:sp>
    </p:spTree>
    <p:extLst>
      <p:ext uri="{BB962C8B-B14F-4D97-AF65-F5344CB8AC3E}">
        <p14:creationId xmlns:p14="http://schemas.microsoft.com/office/powerpoint/2010/main" val="71263553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3">
            <a:extLst>
              <a:ext uri="{FF2B5EF4-FFF2-40B4-BE49-F238E27FC236}">
                <a16:creationId xmlns:a16="http://schemas.microsoft.com/office/drawing/2014/main" id="{F6BF8B54-1789-B686-C96F-1C29F16B968B}"/>
              </a:ext>
            </a:extLst>
          </p:cNvPr>
          <p:cNvSpPr>
            <a:spLocks noGrp="1"/>
          </p:cNvSpPr>
          <p:nvPr>
            <p:ph type="dt" sz="half" idx="10"/>
          </p:nvPr>
        </p:nvSpPr>
        <p:spPr/>
        <p:txBody>
          <a:bodyPr/>
          <a:lstStyle>
            <a:lvl1pPr>
              <a:defRPr/>
            </a:lvl1pPr>
          </a:lstStyle>
          <a:p>
            <a:pPr>
              <a:defRPr/>
            </a:pPr>
            <a:fld id="{FBE208EF-0219-4CE6-8594-12B1E7CF3FAE}" type="datetime1">
              <a:rPr lang="en-GB"/>
              <a:pPr>
                <a:defRPr/>
              </a:pPr>
              <a:t>05/10/2026</a:t>
            </a:fld>
            <a:endParaRPr lang="en-GB"/>
          </a:p>
        </p:txBody>
      </p:sp>
      <p:sp>
        <p:nvSpPr>
          <p:cNvPr id="8" name="Footer Placeholder 4">
            <a:extLst>
              <a:ext uri="{FF2B5EF4-FFF2-40B4-BE49-F238E27FC236}">
                <a16:creationId xmlns:a16="http://schemas.microsoft.com/office/drawing/2014/main" id="{4BF4F79F-4F06-1997-2656-1256D5A3914D}"/>
              </a:ext>
            </a:extLst>
          </p:cNvPr>
          <p:cNvSpPr>
            <a:spLocks noGrp="1"/>
          </p:cNvSpPr>
          <p:nvPr>
            <p:ph type="ftr" sz="quarter" idx="11"/>
          </p:nvPr>
        </p:nvSpPr>
        <p:spPr/>
        <p:txBody>
          <a:bodyPr/>
          <a:lstStyle>
            <a:lvl1pPr>
              <a:defRPr/>
            </a:lvl1pPr>
          </a:lstStyle>
          <a:p>
            <a:pPr>
              <a:defRPr/>
            </a:pPr>
            <a:endParaRPr lang="en-GB"/>
          </a:p>
        </p:txBody>
      </p:sp>
      <p:sp>
        <p:nvSpPr>
          <p:cNvPr id="9" name="Slide Number Placeholder 5">
            <a:extLst>
              <a:ext uri="{FF2B5EF4-FFF2-40B4-BE49-F238E27FC236}">
                <a16:creationId xmlns:a16="http://schemas.microsoft.com/office/drawing/2014/main" id="{F966291F-8043-C21A-AA39-4943B3BB4718}"/>
              </a:ext>
            </a:extLst>
          </p:cNvPr>
          <p:cNvSpPr>
            <a:spLocks noGrp="1"/>
          </p:cNvSpPr>
          <p:nvPr>
            <p:ph type="sldNum" sz="quarter" idx="12"/>
          </p:nvPr>
        </p:nvSpPr>
        <p:spPr/>
        <p:txBody>
          <a:bodyPr/>
          <a:lstStyle>
            <a:lvl1pPr>
              <a:defRPr/>
            </a:lvl1pPr>
          </a:lstStyle>
          <a:p>
            <a:pPr>
              <a:defRPr/>
            </a:pPr>
            <a:fld id="{6D95C7DB-5D05-45EA-BE1C-62F2B25383AD}" type="slidenum">
              <a:rPr lang="en-GB" altLang="en-US"/>
              <a:pPr>
                <a:defRPr/>
              </a:pPr>
              <a:t>‹#›</a:t>
            </a:fld>
            <a:endParaRPr lang="en-GB" altLang="en-US"/>
          </a:p>
        </p:txBody>
      </p:sp>
    </p:spTree>
    <p:extLst>
      <p:ext uri="{BB962C8B-B14F-4D97-AF65-F5344CB8AC3E}">
        <p14:creationId xmlns:p14="http://schemas.microsoft.com/office/powerpoint/2010/main" val="32752545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3">
            <a:extLst>
              <a:ext uri="{FF2B5EF4-FFF2-40B4-BE49-F238E27FC236}">
                <a16:creationId xmlns:a16="http://schemas.microsoft.com/office/drawing/2014/main" id="{37933AE3-AEA3-306C-B342-792A50F7A716}"/>
              </a:ext>
            </a:extLst>
          </p:cNvPr>
          <p:cNvSpPr>
            <a:spLocks noGrp="1"/>
          </p:cNvSpPr>
          <p:nvPr>
            <p:ph type="dt" sz="half" idx="10"/>
          </p:nvPr>
        </p:nvSpPr>
        <p:spPr/>
        <p:txBody>
          <a:bodyPr/>
          <a:lstStyle>
            <a:lvl1pPr>
              <a:defRPr/>
            </a:lvl1pPr>
          </a:lstStyle>
          <a:p>
            <a:pPr>
              <a:defRPr/>
            </a:pPr>
            <a:fld id="{E873961D-F3DF-440A-B03B-7A4C0E056E2B}" type="datetime1">
              <a:rPr lang="en-GB"/>
              <a:pPr>
                <a:defRPr/>
              </a:pPr>
              <a:t>05/10/2026</a:t>
            </a:fld>
            <a:endParaRPr lang="en-GB"/>
          </a:p>
        </p:txBody>
      </p:sp>
      <p:sp>
        <p:nvSpPr>
          <p:cNvPr id="4" name="Footer Placeholder 4">
            <a:extLst>
              <a:ext uri="{FF2B5EF4-FFF2-40B4-BE49-F238E27FC236}">
                <a16:creationId xmlns:a16="http://schemas.microsoft.com/office/drawing/2014/main" id="{74668456-962A-9E66-3B52-DBF6FD213AAA}"/>
              </a:ext>
            </a:extLst>
          </p:cNvPr>
          <p:cNvSpPr>
            <a:spLocks noGrp="1"/>
          </p:cNvSpPr>
          <p:nvPr>
            <p:ph type="ftr" sz="quarter" idx="11"/>
          </p:nvPr>
        </p:nvSpPr>
        <p:spPr/>
        <p:txBody>
          <a:bodyPr/>
          <a:lstStyle>
            <a:lvl1pPr>
              <a:defRPr/>
            </a:lvl1pPr>
          </a:lstStyle>
          <a:p>
            <a:pPr>
              <a:defRPr/>
            </a:pPr>
            <a:endParaRPr lang="en-GB"/>
          </a:p>
        </p:txBody>
      </p:sp>
      <p:sp>
        <p:nvSpPr>
          <p:cNvPr id="5" name="Slide Number Placeholder 5">
            <a:extLst>
              <a:ext uri="{FF2B5EF4-FFF2-40B4-BE49-F238E27FC236}">
                <a16:creationId xmlns:a16="http://schemas.microsoft.com/office/drawing/2014/main" id="{00CC85DB-89CF-79EB-8407-D60A69A1BA24}"/>
              </a:ext>
            </a:extLst>
          </p:cNvPr>
          <p:cNvSpPr>
            <a:spLocks noGrp="1"/>
          </p:cNvSpPr>
          <p:nvPr>
            <p:ph type="sldNum" sz="quarter" idx="12"/>
          </p:nvPr>
        </p:nvSpPr>
        <p:spPr/>
        <p:txBody>
          <a:bodyPr/>
          <a:lstStyle>
            <a:lvl1pPr>
              <a:defRPr/>
            </a:lvl1pPr>
          </a:lstStyle>
          <a:p>
            <a:pPr>
              <a:defRPr/>
            </a:pPr>
            <a:fld id="{DCA69158-066A-4794-A863-16E3E7EC97FF}" type="slidenum">
              <a:rPr lang="en-GB" altLang="en-US"/>
              <a:pPr>
                <a:defRPr/>
              </a:pPr>
              <a:t>‹#›</a:t>
            </a:fld>
            <a:endParaRPr lang="en-GB" altLang="en-US"/>
          </a:p>
        </p:txBody>
      </p:sp>
    </p:spTree>
    <p:extLst>
      <p:ext uri="{BB962C8B-B14F-4D97-AF65-F5344CB8AC3E}">
        <p14:creationId xmlns:p14="http://schemas.microsoft.com/office/powerpoint/2010/main" val="24062088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a:extLst>
              <a:ext uri="{FF2B5EF4-FFF2-40B4-BE49-F238E27FC236}">
                <a16:creationId xmlns:a16="http://schemas.microsoft.com/office/drawing/2014/main" id="{80E6F1B9-B2C5-B076-1EEF-9106A9393E7C}"/>
              </a:ext>
            </a:extLst>
          </p:cNvPr>
          <p:cNvSpPr>
            <a:spLocks noGrp="1"/>
          </p:cNvSpPr>
          <p:nvPr>
            <p:ph type="dt" sz="half" idx="10"/>
          </p:nvPr>
        </p:nvSpPr>
        <p:spPr/>
        <p:txBody>
          <a:bodyPr/>
          <a:lstStyle>
            <a:lvl1pPr>
              <a:defRPr/>
            </a:lvl1pPr>
          </a:lstStyle>
          <a:p>
            <a:pPr>
              <a:defRPr/>
            </a:pPr>
            <a:fld id="{7A5B75B8-A521-4004-8454-13FB1A86F558}" type="datetime1">
              <a:rPr lang="en-GB"/>
              <a:pPr>
                <a:defRPr/>
              </a:pPr>
              <a:t>05/10/2026</a:t>
            </a:fld>
            <a:endParaRPr lang="en-GB"/>
          </a:p>
        </p:txBody>
      </p:sp>
      <p:sp>
        <p:nvSpPr>
          <p:cNvPr id="3" name="Footer Placeholder 4">
            <a:extLst>
              <a:ext uri="{FF2B5EF4-FFF2-40B4-BE49-F238E27FC236}">
                <a16:creationId xmlns:a16="http://schemas.microsoft.com/office/drawing/2014/main" id="{8BE281B3-12DE-8555-60D3-B659900C490E}"/>
              </a:ext>
            </a:extLst>
          </p:cNvPr>
          <p:cNvSpPr>
            <a:spLocks noGrp="1"/>
          </p:cNvSpPr>
          <p:nvPr>
            <p:ph type="ftr" sz="quarter" idx="11"/>
          </p:nvPr>
        </p:nvSpPr>
        <p:spPr/>
        <p:txBody>
          <a:bodyPr/>
          <a:lstStyle>
            <a:lvl1pPr>
              <a:defRPr/>
            </a:lvl1pPr>
          </a:lstStyle>
          <a:p>
            <a:pPr>
              <a:defRPr/>
            </a:pPr>
            <a:endParaRPr lang="en-GB"/>
          </a:p>
        </p:txBody>
      </p:sp>
      <p:sp>
        <p:nvSpPr>
          <p:cNvPr id="4" name="Slide Number Placeholder 5">
            <a:extLst>
              <a:ext uri="{FF2B5EF4-FFF2-40B4-BE49-F238E27FC236}">
                <a16:creationId xmlns:a16="http://schemas.microsoft.com/office/drawing/2014/main" id="{7A9F69E7-69F2-AEAE-76A4-CAAE76555FE5}"/>
              </a:ext>
            </a:extLst>
          </p:cNvPr>
          <p:cNvSpPr>
            <a:spLocks noGrp="1"/>
          </p:cNvSpPr>
          <p:nvPr>
            <p:ph type="sldNum" sz="quarter" idx="12"/>
          </p:nvPr>
        </p:nvSpPr>
        <p:spPr/>
        <p:txBody>
          <a:bodyPr/>
          <a:lstStyle>
            <a:lvl1pPr>
              <a:defRPr/>
            </a:lvl1pPr>
          </a:lstStyle>
          <a:p>
            <a:pPr>
              <a:defRPr/>
            </a:pPr>
            <a:fld id="{C5E0643C-E7B0-4F8B-8281-79F61E598E1A}" type="slidenum">
              <a:rPr lang="en-GB" altLang="en-US"/>
              <a:pPr>
                <a:defRPr/>
              </a:pPr>
              <a:t>‹#›</a:t>
            </a:fld>
            <a:endParaRPr lang="en-GB" altLang="en-US"/>
          </a:p>
        </p:txBody>
      </p:sp>
    </p:spTree>
    <p:extLst>
      <p:ext uri="{BB962C8B-B14F-4D97-AF65-F5344CB8AC3E}">
        <p14:creationId xmlns:p14="http://schemas.microsoft.com/office/powerpoint/2010/main" val="7269800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a:extLst>
              <a:ext uri="{FF2B5EF4-FFF2-40B4-BE49-F238E27FC236}">
                <a16:creationId xmlns:a16="http://schemas.microsoft.com/office/drawing/2014/main" id="{3FC02183-9DDD-F299-1637-E78A28FB1732}"/>
              </a:ext>
            </a:extLst>
          </p:cNvPr>
          <p:cNvSpPr>
            <a:spLocks noGrp="1"/>
          </p:cNvSpPr>
          <p:nvPr>
            <p:ph type="dt" sz="half" idx="10"/>
          </p:nvPr>
        </p:nvSpPr>
        <p:spPr/>
        <p:txBody>
          <a:bodyPr/>
          <a:lstStyle>
            <a:lvl1pPr>
              <a:defRPr/>
            </a:lvl1pPr>
          </a:lstStyle>
          <a:p>
            <a:pPr>
              <a:defRPr/>
            </a:pPr>
            <a:fld id="{36406C75-AA5D-448B-A247-84761E644147}" type="datetime1">
              <a:rPr lang="en-GB"/>
              <a:pPr>
                <a:defRPr/>
              </a:pPr>
              <a:t>05/10/2026</a:t>
            </a:fld>
            <a:endParaRPr lang="en-GB"/>
          </a:p>
        </p:txBody>
      </p:sp>
      <p:sp>
        <p:nvSpPr>
          <p:cNvPr id="6" name="Footer Placeholder 4">
            <a:extLst>
              <a:ext uri="{FF2B5EF4-FFF2-40B4-BE49-F238E27FC236}">
                <a16:creationId xmlns:a16="http://schemas.microsoft.com/office/drawing/2014/main" id="{81214C56-E625-BC7B-BD27-80E55D563E05}"/>
              </a:ext>
            </a:extLst>
          </p:cNvPr>
          <p:cNvSpPr>
            <a:spLocks noGrp="1"/>
          </p:cNvSpPr>
          <p:nvPr>
            <p:ph type="ftr" sz="quarter" idx="11"/>
          </p:nvPr>
        </p:nvSpPr>
        <p:spPr/>
        <p:txBody>
          <a:bodyPr/>
          <a:lstStyle>
            <a:lvl1pPr>
              <a:defRPr/>
            </a:lvl1pPr>
          </a:lstStyle>
          <a:p>
            <a:pPr>
              <a:defRPr/>
            </a:pPr>
            <a:endParaRPr lang="en-GB"/>
          </a:p>
        </p:txBody>
      </p:sp>
      <p:sp>
        <p:nvSpPr>
          <p:cNvPr id="7" name="Slide Number Placeholder 5">
            <a:extLst>
              <a:ext uri="{FF2B5EF4-FFF2-40B4-BE49-F238E27FC236}">
                <a16:creationId xmlns:a16="http://schemas.microsoft.com/office/drawing/2014/main" id="{61967E32-CED4-AC55-AA1A-71C878D0A047}"/>
              </a:ext>
            </a:extLst>
          </p:cNvPr>
          <p:cNvSpPr>
            <a:spLocks noGrp="1"/>
          </p:cNvSpPr>
          <p:nvPr>
            <p:ph type="sldNum" sz="quarter" idx="12"/>
          </p:nvPr>
        </p:nvSpPr>
        <p:spPr/>
        <p:txBody>
          <a:bodyPr/>
          <a:lstStyle>
            <a:lvl1pPr>
              <a:defRPr/>
            </a:lvl1pPr>
          </a:lstStyle>
          <a:p>
            <a:pPr>
              <a:defRPr/>
            </a:pPr>
            <a:fld id="{5934BA5A-FEA0-4A85-A862-333A8F6BAA95}" type="slidenum">
              <a:rPr lang="en-GB" altLang="en-US"/>
              <a:pPr>
                <a:defRPr/>
              </a:pPr>
              <a:t>‹#›</a:t>
            </a:fld>
            <a:endParaRPr lang="en-GB" altLang="en-US"/>
          </a:p>
        </p:txBody>
      </p:sp>
    </p:spTree>
    <p:extLst>
      <p:ext uri="{BB962C8B-B14F-4D97-AF65-F5344CB8AC3E}">
        <p14:creationId xmlns:p14="http://schemas.microsoft.com/office/powerpoint/2010/main" val="160796652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GB"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a:extLst>
              <a:ext uri="{FF2B5EF4-FFF2-40B4-BE49-F238E27FC236}">
                <a16:creationId xmlns:a16="http://schemas.microsoft.com/office/drawing/2014/main" id="{19D4C253-DFF4-EED4-23A6-18ECDFCC07E4}"/>
              </a:ext>
            </a:extLst>
          </p:cNvPr>
          <p:cNvSpPr>
            <a:spLocks noGrp="1"/>
          </p:cNvSpPr>
          <p:nvPr>
            <p:ph type="dt" sz="half" idx="10"/>
          </p:nvPr>
        </p:nvSpPr>
        <p:spPr/>
        <p:txBody>
          <a:bodyPr/>
          <a:lstStyle>
            <a:lvl1pPr>
              <a:defRPr/>
            </a:lvl1pPr>
          </a:lstStyle>
          <a:p>
            <a:pPr>
              <a:defRPr/>
            </a:pPr>
            <a:fld id="{5CBC9C1B-EAC5-4B20-8D22-C79D35B35B1E}" type="datetime1">
              <a:rPr lang="en-GB"/>
              <a:pPr>
                <a:defRPr/>
              </a:pPr>
              <a:t>05/10/2026</a:t>
            </a:fld>
            <a:endParaRPr lang="en-GB"/>
          </a:p>
        </p:txBody>
      </p:sp>
      <p:sp>
        <p:nvSpPr>
          <p:cNvPr id="6" name="Footer Placeholder 4">
            <a:extLst>
              <a:ext uri="{FF2B5EF4-FFF2-40B4-BE49-F238E27FC236}">
                <a16:creationId xmlns:a16="http://schemas.microsoft.com/office/drawing/2014/main" id="{BA726EF6-B7FB-30EA-0D9F-4C153D590023}"/>
              </a:ext>
            </a:extLst>
          </p:cNvPr>
          <p:cNvSpPr>
            <a:spLocks noGrp="1"/>
          </p:cNvSpPr>
          <p:nvPr>
            <p:ph type="ftr" sz="quarter" idx="11"/>
          </p:nvPr>
        </p:nvSpPr>
        <p:spPr/>
        <p:txBody>
          <a:bodyPr/>
          <a:lstStyle>
            <a:lvl1pPr>
              <a:defRPr/>
            </a:lvl1pPr>
          </a:lstStyle>
          <a:p>
            <a:pPr>
              <a:defRPr/>
            </a:pPr>
            <a:endParaRPr lang="en-GB"/>
          </a:p>
        </p:txBody>
      </p:sp>
      <p:sp>
        <p:nvSpPr>
          <p:cNvPr id="7" name="Slide Number Placeholder 5">
            <a:extLst>
              <a:ext uri="{FF2B5EF4-FFF2-40B4-BE49-F238E27FC236}">
                <a16:creationId xmlns:a16="http://schemas.microsoft.com/office/drawing/2014/main" id="{4CF40D89-5090-040A-3F2F-5807AB5CD0C1}"/>
              </a:ext>
            </a:extLst>
          </p:cNvPr>
          <p:cNvSpPr>
            <a:spLocks noGrp="1"/>
          </p:cNvSpPr>
          <p:nvPr>
            <p:ph type="sldNum" sz="quarter" idx="12"/>
          </p:nvPr>
        </p:nvSpPr>
        <p:spPr/>
        <p:txBody>
          <a:bodyPr/>
          <a:lstStyle>
            <a:lvl1pPr>
              <a:defRPr/>
            </a:lvl1pPr>
          </a:lstStyle>
          <a:p>
            <a:pPr>
              <a:defRPr/>
            </a:pPr>
            <a:fld id="{F8310FC4-B3EB-4218-9437-6EFBE974037F}" type="slidenum">
              <a:rPr lang="en-GB" altLang="en-US"/>
              <a:pPr>
                <a:defRPr/>
              </a:pPr>
              <a:t>‹#›</a:t>
            </a:fld>
            <a:endParaRPr lang="en-GB" altLang="en-US"/>
          </a:p>
        </p:txBody>
      </p:sp>
    </p:spTree>
    <p:extLst>
      <p:ext uri="{BB962C8B-B14F-4D97-AF65-F5344CB8AC3E}">
        <p14:creationId xmlns:p14="http://schemas.microsoft.com/office/powerpoint/2010/main" val="252160613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ABA7551A-1794-C9B0-1157-62203A8E09F3}"/>
              </a:ext>
            </a:extLst>
          </p:cNvPr>
          <p:cNvSpPr>
            <a:spLocks noGrp="1"/>
          </p:cNvSpPr>
          <p:nvPr>
            <p:ph type="dt" sz="half" idx="10"/>
          </p:nvPr>
        </p:nvSpPr>
        <p:spPr/>
        <p:txBody>
          <a:bodyPr/>
          <a:lstStyle>
            <a:lvl1pPr>
              <a:defRPr/>
            </a:lvl1pPr>
          </a:lstStyle>
          <a:p>
            <a:pPr>
              <a:defRPr/>
            </a:pPr>
            <a:fld id="{F76B93DD-328C-4B70-A293-CC2875BF34B5}" type="datetime1">
              <a:rPr lang="en-GB"/>
              <a:pPr>
                <a:defRPr/>
              </a:pPr>
              <a:t>05/10/2026</a:t>
            </a:fld>
            <a:endParaRPr lang="en-GB"/>
          </a:p>
        </p:txBody>
      </p:sp>
      <p:sp>
        <p:nvSpPr>
          <p:cNvPr id="5" name="Footer Placeholder 4">
            <a:extLst>
              <a:ext uri="{FF2B5EF4-FFF2-40B4-BE49-F238E27FC236}">
                <a16:creationId xmlns:a16="http://schemas.microsoft.com/office/drawing/2014/main" id="{9D60C50E-8B7B-DBF7-5253-78A60180A14B}"/>
              </a:ext>
            </a:extLst>
          </p:cNvPr>
          <p:cNvSpPr>
            <a:spLocks noGrp="1"/>
          </p:cNvSpPr>
          <p:nvPr>
            <p:ph type="ftr" sz="quarter" idx="11"/>
          </p:nvPr>
        </p:nvSpPr>
        <p:spPr/>
        <p:txBody>
          <a:bodyPr/>
          <a:lstStyle>
            <a:lvl1pPr>
              <a:defRPr/>
            </a:lvl1pPr>
          </a:lstStyle>
          <a:p>
            <a:pPr>
              <a:defRPr/>
            </a:pPr>
            <a:endParaRPr lang="en-GB"/>
          </a:p>
        </p:txBody>
      </p:sp>
      <p:sp>
        <p:nvSpPr>
          <p:cNvPr id="6" name="Slide Number Placeholder 5">
            <a:extLst>
              <a:ext uri="{FF2B5EF4-FFF2-40B4-BE49-F238E27FC236}">
                <a16:creationId xmlns:a16="http://schemas.microsoft.com/office/drawing/2014/main" id="{A0DA5DFD-C355-4D60-3322-8399D334A338}"/>
              </a:ext>
            </a:extLst>
          </p:cNvPr>
          <p:cNvSpPr>
            <a:spLocks noGrp="1"/>
          </p:cNvSpPr>
          <p:nvPr>
            <p:ph type="sldNum" sz="quarter" idx="12"/>
          </p:nvPr>
        </p:nvSpPr>
        <p:spPr/>
        <p:txBody>
          <a:bodyPr/>
          <a:lstStyle>
            <a:lvl1pPr>
              <a:defRPr/>
            </a:lvl1pPr>
          </a:lstStyle>
          <a:p>
            <a:pPr>
              <a:defRPr/>
            </a:pPr>
            <a:fld id="{8A923E50-67F5-4085-9C15-05E134C67266}" type="slidenum">
              <a:rPr lang="en-GB" altLang="en-US"/>
              <a:pPr>
                <a:defRPr/>
              </a:pPr>
              <a:t>‹#›</a:t>
            </a:fld>
            <a:endParaRPr lang="en-GB" altLang="en-US"/>
          </a:p>
        </p:txBody>
      </p:sp>
    </p:spTree>
    <p:extLst>
      <p:ext uri="{BB962C8B-B14F-4D97-AF65-F5344CB8AC3E}">
        <p14:creationId xmlns:p14="http://schemas.microsoft.com/office/powerpoint/2010/main" val="110256989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5B514C9E-BEED-DF3C-3BE0-38DE570075C2}"/>
              </a:ext>
            </a:extLst>
          </p:cNvPr>
          <p:cNvSpPr>
            <a:spLocks noGrp="1"/>
          </p:cNvSpPr>
          <p:nvPr>
            <p:ph type="dt" sz="half" idx="10"/>
          </p:nvPr>
        </p:nvSpPr>
        <p:spPr/>
        <p:txBody>
          <a:bodyPr/>
          <a:lstStyle>
            <a:lvl1pPr>
              <a:defRPr/>
            </a:lvl1pPr>
          </a:lstStyle>
          <a:p>
            <a:pPr>
              <a:defRPr/>
            </a:pPr>
            <a:fld id="{9221157F-D1AC-4D23-8C7A-21FA0474B911}" type="datetime1">
              <a:rPr lang="en-GB"/>
              <a:pPr>
                <a:defRPr/>
              </a:pPr>
              <a:t>05/10/2026</a:t>
            </a:fld>
            <a:endParaRPr lang="en-GB"/>
          </a:p>
        </p:txBody>
      </p:sp>
      <p:sp>
        <p:nvSpPr>
          <p:cNvPr id="5" name="Footer Placeholder 4">
            <a:extLst>
              <a:ext uri="{FF2B5EF4-FFF2-40B4-BE49-F238E27FC236}">
                <a16:creationId xmlns:a16="http://schemas.microsoft.com/office/drawing/2014/main" id="{820685AD-0CCE-5575-2F06-011826A822CE}"/>
              </a:ext>
            </a:extLst>
          </p:cNvPr>
          <p:cNvSpPr>
            <a:spLocks noGrp="1"/>
          </p:cNvSpPr>
          <p:nvPr>
            <p:ph type="ftr" sz="quarter" idx="11"/>
          </p:nvPr>
        </p:nvSpPr>
        <p:spPr/>
        <p:txBody>
          <a:bodyPr/>
          <a:lstStyle>
            <a:lvl1pPr>
              <a:defRPr/>
            </a:lvl1pPr>
          </a:lstStyle>
          <a:p>
            <a:pPr>
              <a:defRPr/>
            </a:pPr>
            <a:endParaRPr lang="en-GB"/>
          </a:p>
        </p:txBody>
      </p:sp>
      <p:sp>
        <p:nvSpPr>
          <p:cNvPr id="6" name="Slide Number Placeholder 5">
            <a:extLst>
              <a:ext uri="{FF2B5EF4-FFF2-40B4-BE49-F238E27FC236}">
                <a16:creationId xmlns:a16="http://schemas.microsoft.com/office/drawing/2014/main" id="{6042A99C-F9BF-D4D5-302C-A0C2C4B7FD86}"/>
              </a:ext>
            </a:extLst>
          </p:cNvPr>
          <p:cNvSpPr>
            <a:spLocks noGrp="1"/>
          </p:cNvSpPr>
          <p:nvPr>
            <p:ph type="sldNum" sz="quarter" idx="12"/>
          </p:nvPr>
        </p:nvSpPr>
        <p:spPr/>
        <p:txBody>
          <a:bodyPr/>
          <a:lstStyle>
            <a:lvl1pPr>
              <a:defRPr/>
            </a:lvl1pPr>
          </a:lstStyle>
          <a:p>
            <a:pPr>
              <a:defRPr/>
            </a:pPr>
            <a:fld id="{B98EC875-5714-43BC-ABA3-38470033BA00}" type="slidenum">
              <a:rPr lang="en-GB" altLang="en-US"/>
              <a:pPr>
                <a:defRPr/>
              </a:pPr>
              <a:t>‹#›</a:t>
            </a:fld>
            <a:endParaRPr lang="en-GB" altLang="en-US"/>
          </a:p>
        </p:txBody>
      </p:sp>
    </p:spTree>
    <p:extLst>
      <p:ext uri="{BB962C8B-B14F-4D97-AF65-F5344CB8AC3E}">
        <p14:creationId xmlns:p14="http://schemas.microsoft.com/office/powerpoint/2010/main" val="361301287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Team x4">
    <p:spTree>
      <p:nvGrpSpPr>
        <p:cNvPr id="1" name=""/>
        <p:cNvGrpSpPr/>
        <p:nvPr/>
      </p:nvGrpSpPr>
      <p:grpSpPr>
        <a:xfrm>
          <a:off x="0" y="0"/>
          <a:ext cx="0" cy="0"/>
          <a:chOff x="0" y="0"/>
          <a:chExt cx="0" cy="0"/>
        </a:xfrm>
      </p:grpSpPr>
      <p:sp>
        <p:nvSpPr>
          <p:cNvPr id="45" name="Title 1">
            <a:extLst>
              <a:ext uri="{FF2B5EF4-FFF2-40B4-BE49-F238E27FC236}">
                <a16:creationId xmlns:a16="http://schemas.microsoft.com/office/drawing/2014/main" id="{FDA50B04-DEA5-DCCF-0DAD-0D3B122FD652}"/>
              </a:ext>
            </a:extLst>
          </p:cNvPr>
          <p:cNvSpPr>
            <a:spLocks noGrp="1"/>
          </p:cNvSpPr>
          <p:nvPr>
            <p:ph type="title" hasCustomPrompt="1"/>
          </p:nvPr>
        </p:nvSpPr>
        <p:spPr>
          <a:xfrm>
            <a:off x="432054" y="704088"/>
            <a:ext cx="7886700" cy="676656"/>
          </a:xfrm>
        </p:spPr>
        <p:txBody>
          <a:bodyPr rtlCol="0"/>
          <a:lstStyle>
            <a:lvl1pPr>
              <a:defRPr lang="en-GB" sz="3600"/>
            </a:lvl1pPr>
          </a:lstStyle>
          <a:p>
            <a:pPr rtl="0"/>
            <a:r>
              <a:rPr lang="en-GB"/>
              <a:t>click to edit master title style	</a:t>
            </a:r>
          </a:p>
        </p:txBody>
      </p:sp>
      <p:sp>
        <p:nvSpPr>
          <p:cNvPr id="28" name="Freeform: Shape 27">
            <a:extLst>
              <a:ext uri="{FF2B5EF4-FFF2-40B4-BE49-F238E27FC236}">
                <a16:creationId xmlns:a16="http://schemas.microsoft.com/office/drawing/2014/main" id="{B1BA04E2-C77D-D0F1-EC03-2F832DFA5498}"/>
              </a:ext>
            </a:extLst>
          </p:cNvPr>
          <p:cNvSpPr>
            <a:spLocks/>
          </p:cNvSpPr>
          <p:nvPr userDrawn="1"/>
        </p:nvSpPr>
        <p:spPr>
          <a:xfrm>
            <a:off x="0" y="1641237"/>
            <a:ext cx="9144000" cy="5216762"/>
          </a:xfrm>
          <a:custGeom>
            <a:avLst/>
            <a:gdLst>
              <a:gd name="connsiteX0" fmla="*/ 1849560 w 12192000"/>
              <a:gd name="connsiteY0" fmla="*/ 803 h 5216762"/>
              <a:gd name="connsiteX1" fmla="*/ 2779308 w 12192000"/>
              <a:gd name="connsiteY1" fmla="*/ 191654 h 5216762"/>
              <a:gd name="connsiteX2" fmla="*/ 3529993 w 12192000"/>
              <a:gd name="connsiteY2" fmla="*/ 614650 h 5216762"/>
              <a:gd name="connsiteX3" fmla="*/ 5271920 w 12192000"/>
              <a:gd name="connsiteY3" fmla="*/ 1300408 h 5216762"/>
              <a:gd name="connsiteX4" fmla="*/ 6940105 w 12192000"/>
              <a:gd name="connsiteY4" fmla="*/ 1192018 h 5216762"/>
              <a:gd name="connsiteX5" fmla="*/ 8301823 w 12192000"/>
              <a:gd name="connsiteY5" fmla="*/ 780730 h 5216762"/>
              <a:gd name="connsiteX6" fmla="*/ 12120288 w 12192000"/>
              <a:gd name="connsiteY6" fmla="*/ 561429 h 5216762"/>
              <a:gd name="connsiteX7" fmla="*/ 12192000 w 12192000"/>
              <a:gd name="connsiteY7" fmla="*/ 591187 h 5216762"/>
              <a:gd name="connsiteX8" fmla="*/ 12192000 w 12192000"/>
              <a:gd name="connsiteY8" fmla="*/ 5216762 h 5216762"/>
              <a:gd name="connsiteX9" fmla="*/ 0 w 12192000"/>
              <a:gd name="connsiteY9" fmla="*/ 5216762 h 5216762"/>
              <a:gd name="connsiteX10" fmla="*/ 0 w 12192000"/>
              <a:gd name="connsiteY10" fmla="*/ 671712 h 5216762"/>
              <a:gd name="connsiteX11" fmla="*/ 66994 w 12192000"/>
              <a:gd name="connsiteY11" fmla="*/ 616810 h 5216762"/>
              <a:gd name="connsiteX12" fmla="*/ 314608 w 12192000"/>
              <a:gd name="connsiteY12" fmla="*/ 447849 h 5216762"/>
              <a:gd name="connsiteX13" fmla="*/ 1849560 w 12192000"/>
              <a:gd name="connsiteY13" fmla="*/ 803 h 52167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192000" h="5216762">
                <a:moveTo>
                  <a:pt x="1849560" y="803"/>
                </a:moveTo>
                <a:cubicBezTo>
                  <a:pt x="2158708" y="8598"/>
                  <a:pt x="2468821" y="73153"/>
                  <a:pt x="2779308" y="191654"/>
                </a:cubicBezTo>
                <a:cubicBezTo>
                  <a:pt x="3056080" y="297323"/>
                  <a:pt x="3289358" y="460148"/>
                  <a:pt x="3529993" y="614650"/>
                </a:cubicBezTo>
                <a:cubicBezTo>
                  <a:pt x="4050027" y="948769"/>
                  <a:pt x="4615367" y="1204778"/>
                  <a:pt x="5271920" y="1300408"/>
                </a:cubicBezTo>
                <a:cubicBezTo>
                  <a:pt x="5824635" y="1381128"/>
                  <a:pt x="6381038" y="1326165"/>
                  <a:pt x="6940105" y="1192018"/>
                </a:cubicBezTo>
                <a:cubicBezTo>
                  <a:pt x="7564423" y="1042204"/>
                  <a:pt x="7924583" y="909418"/>
                  <a:pt x="8301823" y="780730"/>
                </a:cubicBezTo>
                <a:cubicBezTo>
                  <a:pt x="8668653" y="655543"/>
                  <a:pt x="10619014" y="-9633"/>
                  <a:pt x="12120288" y="561429"/>
                </a:cubicBezTo>
                <a:lnTo>
                  <a:pt x="12192000" y="591187"/>
                </a:lnTo>
                <a:lnTo>
                  <a:pt x="12192000" y="5216762"/>
                </a:lnTo>
                <a:lnTo>
                  <a:pt x="0" y="5216762"/>
                </a:lnTo>
                <a:lnTo>
                  <a:pt x="0" y="671712"/>
                </a:lnTo>
                <a:lnTo>
                  <a:pt x="66994" y="616810"/>
                </a:lnTo>
                <a:cubicBezTo>
                  <a:pt x="145598" y="557990"/>
                  <a:pt x="228102" y="501632"/>
                  <a:pt x="314608" y="447849"/>
                </a:cubicBezTo>
                <a:cubicBezTo>
                  <a:pt x="821750" y="132484"/>
                  <a:pt x="1334314" y="-12190"/>
                  <a:pt x="1849560" y="803"/>
                </a:cubicBezTo>
                <a:close/>
              </a:path>
            </a:pathLst>
          </a:custGeom>
          <a:solidFill>
            <a:schemeClr val="accent4">
              <a:alpha val="50000"/>
            </a:schemeClr>
          </a:solidFill>
          <a:ln w="5232"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defPPr>
              <a:defRPr lang="en-GB"/>
            </a:defPPr>
          </a:lstStyle>
          <a:p>
            <a:pPr lvl="0" rtl="0"/>
            <a:endParaRPr lang="en-GB">
              <a:solidFill>
                <a:schemeClr val="tx1"/>
              </a:solidFill>
            </a:endParaRPr>
          </a:p>
        </p:txBody>
      </p:sp>
      <p:sp>
        <p:nvSpPr>
          <p:cNvPr id="39" name="Picture Placeholder 38">
            <a:extLst>
              <a:ext uri="{FF2B5EF4-FFF2-40B4-BE49-F238E27FC236}">
                <a16:creationId xmlns:a16="http://schemas.microsoft.com/office/drawing/2014/main" id="{081294B5-CB6D-F1BF-22AD-497A1426B8CF}"/>
              </a:ext>
            </a:extLst>
          </p:cNvPr>
          <p:cNvSpPr>
            <a:spLocks noGrp="1"/>
          </p:cNvSpPr>
          <p:nvPr>
            <p:ph type="pic" sz="quarter" idx="13"/>
          </p:nvPr>
        </p:nvSpPr>
        <p:spPr>
          <a:xfrm>
            <a:off x="401988" y="1691640"/>
            <a:ext cx="1818992" cy="3343204"/>
          </a:xfrm>
          <a:custGeom>
            <a:avLst/>
            <a:gdLst>
              <a:gd name="connsiteX0" fmla="*/ 1212661 w 2425322"/>
              <a:gd name="connsiteY0" fmla="*/ 0 h 3343204"/>
              <a:gd name="connsiteX1" fmla="*/ 2425322 w 2425322"/>
              <a:gd name="connsiteY1" fmla="*/ 1671602 h 3343204"/>
              <a:gd name="connsiteX2" fmla="*/ 1212661 w 2425322"/>
              <a:gd name="connsiteY2" fmla="*/ 3343204 h 3343204"/>
              <a:gd name="connsiteX3" fmla="*/ 0 w 2425322"/>
              <a:gd name="connsiteY3" fmla="*/ 1671602 h 3343204"/>
              <a:gd name="connsiteX4" fmla="*/ 1212661 w 2425322"/>
              <a:gd name="connsiteY4" fmla="*/ 0 h 3343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25322" h="3343204">
                <a:moveTo>
                  <a:pt x="1212661" y="0"/>
                </a:moveTo>
                <a:cubicBezTo>
                  <a:pt x="1882395" y="0"/>
                  <a:pt x="2425322" y="748402"/>
                  <a:pt x="2425322" y="1671602"/>
                </a:cubicBezTo>
                <a:cubicBezTo>
                  <a:pt x="2425322" y="2594802"/>
                  <a:pt x="1882395" y="3343204"/>
                  <a:pt x="1212661" y="3343204"/>
                </a:cubicBezTo>
                <a:cubicBezTo>
                  <a:pt x="542927" y="3343204"/>
                  <a:pt x="0" y="2594802"/>
                  <a:pt x="0" y="1671602"/>
                </a:cubicBezTo>
                <a:cubicBezTo>
                  <a:pt x="0" y="748402"/>
                  <a:pt x="542927" y="0"/>
                  <a:pt x="1212661" y="0"/>
                </a:cubicBezTo>
                <a:close/>
              </a:path>
            </a:pathLst>
          </a:custGeom>
          <a:solidFill>
            <a:schemeClr val="accent4"/>
          </a:solidFill>
        </p:spPr>
        <p:txBody>
          <a:bodyPr wrap="square" rtlCol="0" anchor="ctr">
            <a:noAutofit/>
          </a:bodyPr>
          <a:lstStyle>
            <a:lvl1pPr marL="0" indent="0" algn="ctr">
              <a:buNone/>
              <a:defRPr lang="en-GB" sz="1350">
                <a:solidFill>
                  <a:schemeClr val="accent1"/>
                </a:solidFill>
              </a:defRPr>
            </a:lvl1pPr>
          </a:lstStyle>
          <a:p>
            <a:pPr rtl="0"/>
            <a:r>
              <a:rPr lang="en-US"/>
              <a:t>Click icon to add picture</a:t>
            </a:r>
            <a:endParaRPr lang="en-GB"/>
          </a:p>
        </p:txBody>
      </p:sp>
      <p:sp>
        <p:nvSpPr>
          <p:cNvPr id="40" name="Picture Placeholder 39">
            <a:extLst>
              <a:ext uri="{FF2B5EF4-FFF2-40B4-BE49-F238E27FC236}">
                <a16:creationId xmlns:a16="http://schemas.microsoft.com/office/drawing/2014/main" id="{BBFBB2C1-DF1A-1E19-85F0-4AA596F66B87}"/>
              </a:ext>
            </a:extLst>
          </p:cNvPr>
          <p:cNvSpPr>
            <a:spLocks noGrp="1"/>
          </p:cNvSpPr>
          <p:nvPr>
            <p:ph type="pic" sz="quarter" idx="14"/>
          </p:nvPr>
        </p:nvSpPr>
        <p:spPr>
          <a:xfrm>
            <a:off x="2583092" y="1691640"/>
            <a:ext cx="1818992" cy="3343204"/>
          </a:xfrm>
          <a:custGeom>
            <a:avLst/>
            <a:gdLst>
              <a:gd name="connsiteX0" fmla="*/ 1212661 w 2425322"/>
              <a:gd name="connsiteY0" fmla="*/ 0 h 3343204"/>
              <a:gd name="connsiteX1" fmla="*/ 2425322 w 2425322"/>
              <a:gd name="connsiteY1" fmla="*/ 1671602 h 3343204"/>
              <a:gd name="connsiteX2" fmla="*/ 1212661 w 2425322"/>
              <a:gd name="connsiteY2" fmla="*/ 3343204 h 3343204"/>
              <a:gd name="connsiteX3" fmla="*/ 0 w 2425322"/>
              <a:gd name="connsiteY3" fmla="*/ 1671602 h 3343204"/>
              <a:gd name="connsiteX4" fmla="*/ 1212661 w 2425322"/>
              <a:gd name="connsiteY4" fmla="*/ 0 h 3343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25322" h="3343204">
                <a:moveTo>
                  <a:pt x="1212661" y="0"/>
                </a:moveTo>
                <a:cubicBezTo>
                  <a:pt x="1882395" y="0"/>
                  <a:pt x="2425322" y="748402"/>
                  <a:pt x="2425322" y="1671602"/>
                </a:cubicBezTo>
                <a:cubicBezTo>
                  <a:pt x="2425322" y="2594802"/>
                  <a:pt x="1882395" y="3343204"/>
                  <a:pt x="1212661" y="3343204"/>
                </a:cubicBezTo>
                <a:cubicBezTo>
                  <a:pt x="542927" y="3343204"/>
                  <a:pt x="0" y="2594802"/>
                  <a:pt x="0" y="1671602"/>
                </a:cubicBezTo>
                <a:cubicBezTo>
                  <a:pt x="0" y="748402"/>
                  <a:pt x="542927" y="0"/>
                  <a:pt x="1212661" y="0"/>
                </a:cubicBezTo>
                <a:close/>
              </a:path>
            </a:pathLst>
          </a:custGeom>
          <a:solidFill>
            <a:schemeClr val="accent4"/>
          </a:solidFill>
        </p:spPr>
        <p:txBody>
          <a:bodyPr wrap="square" rtlCol="0" anchor="ctr">
            <a:noAutofit/>
          </a:bodyPr>
          <a:lstStyle>
            <a:lvl1pPr marL="0" indent="0" algn="ctr">
              <a:buNone/>
              <a:defRPr lang="en-GB" sz="1350">
                <a:solidFill>
                  <a:schemeClr val="accent1"/>
                </a:solidFill>
              </a:defRPr>
            </a:lvl1pPr>
          </a:lstStyle>
          <a:p>
            <a:pPr rtl="0"/>
            <a:r>
              <a:rPr lang="en-US"/>
              <a:t>Click icon to add picture</a:t>
            </a:r>
            <a:endParaRPr lang="en-GB"/>
          </a:p>
        </p:txBody>
      </p:sp>
      <p:sp>
        <p:nvSpPr>
          <p:cNvPr id="41" name="Picture Placeholder 40">
            <a:extLst>
              <a:ext uri="{FF2B5EF4-FFF2-40B4-BE49-F238E27FC236}">
                <a16:creationId xmlns:a16="http://schemas.microsoft.com/office/drawing/2014/main" id="{8C5BE6D6-23FF-B9B3-6EB7-147E9303C941}"/>
              </a:ext>
            </a:extLst>
          </p:cNvPr>
          <p:cNvSpPr>
            <a:spLocks noGrp="1"/>
          </p:cNvSpPr>
          <p:nvPr>
            <p:ph type="pic" sz="quarter" idx="15"/>
          </p:nvPr>
        </p:nvSpPr>
        <p:spPr>
          <a:xfrm>
            <a:off x="4764196" y="1691640"/>
            <a:ext cx="1818992" cy="3343204"/>
          </a:xfrm>
          <a:custGeom>
            <a:avLst/>
            <a:gdLst>
              <a:gd name="connsiteX0" fmla="*/ 1212661 w 2425322"/>
              <a:gd name="connsiteY0" fmla="*/ 0 h 3343204"/>
              <a:gd name="connsiteX1" fmla="*/ 2425322 w 2425322"/>
              <a:gd name="connsiteY1" fmla="*/ 1671602 h 3343204"/>
              <a:gd name="connsiteX2" fmla="*/ 1212661 w 2425322"/>
              <a:gd name="connsiteY2" fmla="*/ 3343204 h 3343204"/>
              <a:gd name="connsiteX3" fmla="*/ 0 w 2425322"/>
              <a:gd name="connsiteY3" fmla="*/ 1671602 h 3343204"/>
              <a:gd name="connsiteX4" fmla="*/ 1212661 w 2425322"/>
              <a:gd name="connsiteY4" fmla="*/ 0 h 3343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25322" h="3343204">
                <a:moveTo>
                  <a:pt x="1212661" y="0"/>
                </a:moveTo>
                <a:cubicBezTo>
                  <a:pt x="1882395" y="0"/>
                  <a:pt x="2425322" y="748402"/>
                  <a:pt x="2425322" y="1671602"/>
                </a:cubicBezTo>
                <a:cubicBezTo>
                  <a:pt x="2425322" y="2594802"/>
                  <a:pt x="1882395" y="3343204"/>
                  <a:pt x="1212661" y="3343204"/>
                </a:cubicBezTo>
                <a:cubicBezTo>
                  <a:pt x="542927" y="3343204"/>
                  <a:pt x="0" y="2594802"/>
                  <a:pt x="0" y="1671602"/>
                </a:cubicBezTo>
                <a:cubicBezTo>
                  <a:pt x="0" y="748402"/>
                  <a:pt x="542927" y="0"/>
                  <a:pt x="1212661" y="0"/>
                </a:cubicBezTo>
                <a:close/>
              </a:path>
            </a:pathLst>
          </a:custGeom>
          <a:solidFill>
            <a:schemeClr val="accent4"/>
          </a:solidFill>
        </p:spPr>
        <p:txBody>
          <a:bodyPr wrap="square" rtlCol="0" anchor="ctr">
            <a:noAutofit/>
          </a:bodyPr>
          <a:lstStyle>
            <a:lvl1pPr marL="0" indent="0" algn="ctr">
              <a:buNone/>
              <a:defRPr lang="en-GB" sz="1350">
                <a:solidFill>
                  <a:schemeClr val="accent1"/>
                </a:solidFill>
              </a:defRPr>
            </a:lvl1pPr>
          </a:lstStyle>
          <a:p>
            <a:pPr rtl="0"/>
            <a:r>
              <a:rPr lang="en-US"/>
              <a:t>Click icon to add picture</a:t>
            </a:r>
            <a:endParaRPr lang="en-GB"/>
          </a:p>
        </p:txBody>
      </p:sp>
      <p:sp>
        <p:nvSpPr>
          <p:cNvPr id="42" name="Picture Placeholder 41">
            <a:extLst>
              <a:ext uri="{FF2B5EF4-FFF2-40B4-BE49-F238E27FC236}">
                <a16:creationId xmlns:a16="http://schemas.microsoft.com/office/drawing/2014/main" id="{A07A1DDE-85A4-10BA-7DD5-FCF33DA6C7BA}"/>
              </a:ext>
            </a:extLst>
          </p:cNvPr>
          <p:cNvSpPr>
            <a:spLocks noGrp="1"/>
          </p:cNvSpPr>
          <p:nvPr>
            <p:ph type="pic" sz="quarter" idx="16"/>
          </p:nvPr>
        </p:nvSpPr>
        <p:spPr>
          <a:xfrm>
            <a:off x="6945301" y="1691640"/>
            <a:ext cx="1818992" cy="3343204"/>
          </a:xfrm>
          <a:custGeom>
            <a:avLst/>
            <a:gdLst>
              <a:gd name="connsiteX0" fmla="*/ 1212661 w 2425322"/>
              <a:gd name="connsiteY0" fmla="*/ 0 h 3343204"/>
              <a:gd name="connsiteX1" fmla="*/ 2425322 w 2425322"/>
              <a:gd name="connsiteY1" fmla="*/ 1671602 h 3343204"/>
              <a:gd name="connsiteX2" fmla="*/ 1212661 w 2425322"/>
              <a:gd name="connsiteY2" fmla="*/ 3343204 h 3343204"/>
              <a:gd name="connsiteX3" fmla="*/ 0 w 2425322"/>
              <a:gd name="connsiteY3" fmla="*/ 1671602 h 3343204"/>
              <a:gd name="connsiteX4" fmla="*/ 1212661 w 2425322"/>
              <a:gd name="connsiteY4" fmla="*/ 0 h 3343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25322" h="3343204">
                <a:moveTo>
                  <a:pt x="1212661" y="0"/>
                </a:moveTo>
                <a:cubicBezTo>
                  <a:pt x="1882395" y="0"/>
                  <a:pt x="2425322" y="748402"/>
                  <a:pt x="2425322" y="1671602"/>
                </a:cubicBezTo>
                <a:cubicBezTo>
                  <a:pt x="2425322" y="2594802"/>
                  <a:pt x="1882395" y="3343204"/>
                  <a:pt x="1212661" y="3343204"/>
                </a:cubicBezTo>
                <a:cubicBezTo>
                  <a:pt x="542927" y="3343204"/>
                  <a:pt x="0" y="2594802"/>
                  <a:pt x="0" y="1671602"/>
                </a:cubicBezTo>
                <a:cubicBezTo>
                  <a:pt x="0" y="748402"/>
                  <a:pt x="542927" y="0"/>
                  <a:pt x="1212661" y="0"/>
                </a:cubicBezTo>
                <a:close/>
              </a:path>
            </a:pathLst>
          </a:custGeom>
          <a:solidFill>
            <a:schemeClr val="accent4"/>
          </a:solidFill>
        </p:spPr>
        <p:txBody>
          <a:bodyPr wrap="square" rtlCol="0" anchor="ctr">
            <a:noAutofit/>
          </a:bodyPr>
          <a:lstStyle>
            <a:lvl1pPr marL="0" indent="0" algn="ctr">
              <a:buNone/>
              <a:defRPr lang="en-GB" sz="1350">
                <a:solidFill>
                  <a:schemeClr val="accent1"/>
                </a:solidFill>
              </a:defRPr>
            </a:lvl1pPr>
          </a:lstStyle>
          <a:p>
            <a:pPr rtl="0"/>
            <a:r>
              <a:rPr lang="en-US"/>
              <a:t>Click icon to add picture</a:t>
            </a:r>
            <a:endParaRPr lang="en-GB"/>
          </a:p>
        </p:txBody>
      </p:sp>
      <p:sp>
        <p:nvSpPr>
          <p:cNvPr id="47" name="Text Placeholder 46">
            <a:extLst>
              <a:ext uri="{FF2B5EF4-FFF2-40B4-BE49-F238E27FC236}">
                <a16:creationId xmlns:a16="http://schemas.microsoft.com/office/drawing/2014/main" id="{EC58C559-7910-45EC-28D0-D37F02FA738C}"/>
              </a:ext>
            </a:extLst>
          </p:cNvPr>
          <p:cNvSpPr>
            <a:spLocks noGrp="1"/>
          </p:cNvSpPr>
          <p:nvPr>
            <p:ph type="body" sz="quarter" idx="17"/>
          </p:nvPr>
        </p:nvSpPr>
        <p:spPr>
          <a:xfrm>
            <a:off x="508397" y="5175504"/>
            <a:ext cx="1817370" cy="365760"/>
          </a:xfrm>
        </p:spPr>
        <p:txBody>
          <a:bodyPr rtlCol="0" anchor="b">
            <a:noAutofit/>
          </a:bodyPr>
          <a:lstStyle>
            <a:lvl1pPr marL="0" indent="0" algn="ctr">
              <a:lnSpc>
                <a:spcPct val="100000"/>
              </a:lnSpc>
              <a:spcBef>
                <a:spcPts val="0"/>
              </a:spcBef>
              <a:buNone/>
              <a:defRPr lang="en-GB" sz="1350" cap="all" baseline="0">
                <a:latin typeface="Gill Sans Nova" panose="020B0602020104020203" pitchFamily="34" charset="0"/>
              </a:defRPr>
            </a:lvl1pPr>
          </a:lstStyle>
          <a:p>
            <a:pPr lvl="0" rtl="0"/>
            <a:r>
              <a:rPr lang="en-US"/>
              <a:t>Click to edit Master text styles</a:t>
            </a:r>
          </a:p>
        </p:txBody>
      </p:sp>
      <p:sp>
        <p:nvSpPr>
          <p:cNvPr id="48" name="Text Placeholder 46">
            <a:extLst>
              <a:ext uri="{FF2B5EF4-FFF2-40B4-BE49-F238E27FC236}">
                <a16:creationId xmlns:a16="http://schemas.microsoft.com/office/drawing/2014/main" id="{868B70E3-3C97-4D65-D598-457720AA7253}"/>
              </a:ext>
            </a:extLst>
          </p:cNvPr>
          <p:cNvSpPr>
            <a:spLocks noGrp="1"/>
          </p:cNvSpPr>
          <p:nvPr>
            <p:ph type="body" sz="quarter" idx="18"/>
          </p:nvPr>
        </p:nvSpPr>
        <p:spPr>
          <a:xfrm>
            <a:off x="2583092" y="5175504"/>
            <a:ext cx="1817370" cy="365760"/>
          </a:xfrm>
        </p:spPr>
        <p:txBody>
          <a:bodyPr rtlCol="0" anchor="b">
            <a:noAutofit/>
          </a:bodyPr>
          <a:lstStyle>
            <a:lvl1pPr marL="0" indent="0" algn="ctr">
              <a:lnSpc>
                <a:spcPct val="100000"/>
              </a:lnSpc>
              <a:spcBef>
                <a:spcPts val="0"/>
              </a:spcBef>
              <a:buNone/>
              <a:defRPr lang="en-GB" sz="1350" cap="all" baseline="0">
                <a:latin typeface="Gill Sans Nova" panose="020B0602020104020203" pitchFamily="34" charset="0"/>
              </a:defRPr>
            </a:lvl1pPr>
          </a:lstStyle>
          <a:p>
            <a:pPr lvl="0" rtl="0"/>
            <a:r>
              <a:rPr lang="en-US"/>
              <a:t>Click to edit Master text styles</a:t>
            </a:r>
          </a:p>
        </p:txBody>
      </p:sp>
      <p:sp>
        <p:nvSpPr>
          <p:cNvPr id="49" name="Text Placeholder 46">
            <a:extLst>
              <a:ext uri="{FF2B5EF4-FFF2-40B4-BE49-F238E27FC236}">
                <a16:creationId xmlns:a16="http://schemas.microsoft.com/office/drawing/2014/main" id="{89924195-02EA-2AF9-C021-ED282397B88B}"/>
              </a:ext>
            </a:extLst>
          </p:cNvPr>
          <p:cNvSpPr>
            <a:spLocks noGrp="1"/>
          </p:cNvSpPr>
          <p:nvPr>
            <p:ph type="body" sz="quarter" idx="19"/>
          </p:nvPr>
        </p:nvSpPr>
        <p:spPr>
          <a:xfrm>
            <a:off x="4826198" y="5175504"/>
            <a:ext cx="1817370" cy="365760"/>
          </a:xfrm>
        </p:spPr>
        <p:txBody>
          <a:bodyPr rtlCol="0" anchor="b">
            <a:noAutofit/>
          </a:bodyPr>
          <a:lstStyle>
            <a:lvl1pPr marL="0" indent="0" algn="ctr">
              <a:lnSpc>
                <a:spcPct val="100000"/>
              </a:lnSpc>
              <a:spcBef>
                <a:spcPts val="0"/>
              </a:spcBef>
              <a:buNone/>
              <a:defRPr lang="en-GB" sz="1350" cap="all" baseline="0">
                <a:latin typeface="Gill Sans Nova" panose="020B0602020104020203" pitchFamily="34" charset="0"/>
              </a:defRPr>
            </a:lvl1pPr>
          </a:lstStyle>
          <a:p>
            <a:pPr lvl="0" rtl="0"/>
            <a:r>
              <a:rPr lang="en-US"/>
              <a:t>Click to edit Master text styles</a:t>
            </a:r>
          </a:p>
        </p:txBody>
      </p:sp>
      <p:sp>
        <p:nvSpPr>
          <p:cNvPr id="50" name="Text Placeholder 46">
            <a:extLst>
              <a:ext uri="{FF2B5EF4-FFF2-40B4-BE49-F238E27FC236}">
                <a16:creationId xmlns:a16="http://schemas.microsoft.com/office/drawing/2014/main" id="{582E2EDB-08EC-D1DE-3C7C-2FC0C70B27C5}"/>
              </a:ext>
            </a:extLst>
          </p:cNvPr>
          <p:cNvSpPr>
            <a:spLocks noGrp="1"/>
          </p:cNvSpPr>
          <p:nvPr>
            <p:ph type="body" sz="quarter" idx="20"/>
          </p:nvPr>
        </p:nvSpPr>
        <p:spPr>
          <a:xfrm>
            <a:off x="6945301" y="5175504"/>
            <a:ext cx="1817370" cy="365760"/>
          </a:xfrm>
        </p:spPr>
        <p:txBody>
          <a:bodyPr rtlCol="0" anchor="b">
            <a:noAutofit/>
          </a:bodyPr>
          <a:lstStyle>
            <a:lvl1pPr marL="0" indent="0" algn="ctr">
              <a:lnSpc>
                <a:spcPct val="100000"/>
              </a:lnSpc>
              <a:spcBef>
                <a:spcPts val="0"/>
              </a:spcBef>
              <a:buNone/>
              <a:defRPr lang="en-GB" sz="1350" cap="all" baseline="0">
                <a:latin typeface="Gill Sans Nova" panose="020B0602020104020203" pitchFamily="34" charset="0"/>
              </a:defRPr>
            </a:lvl1pPr>
          </a:lstStyle>
          <a:p>
            <a:pPr lvl="0" rtl="0"/>
            <a:r>
              <a:rPr lang="en-US"/>
              <a:t>Click to edit Master text styles</a:t>
            </a:r>
          </a:p>
        </p:txBody>
      </p:sp>
      <p:sp>
        <p:nvSpPr>
          <p:cNvPr id="52" name="Text Placeholder 46">
            <a:extLst>
              <a:ext uri="{FF2B5EF4-FFF2-40B4-BE49-F238E27FC236}">
                <a16:creationId xmlns:a16="http://schemas.microsoft.com/office/drawing/2014/main" id="{F66E5144-974A-0BDB-D167-9253CC65BF1E}"/>
              </a:ext>
            </a:extLst>
          </p:cNvPr>
          <p:cNvSpPr>
            <a:spLocks noGrp="1"/>
          </p:cNvSpPr>
          <p:nvPr>
            <p:ph type="body" sz="quarter" idx="21" hasCustomPrompt="1"/>
          </p:nvPr>
        </p:nvSpPr>
        <p:spPr>
          <a:xfrm>
            <a:off x="508397" y="5550408"/>
            <a:ext cx="1817370" cy="365760"/>
          </a:xfrm>
        </p:spPr>
        <p:txBody>
          <a:bodyPr rtlCol="0" anchor="t">
            <a:noAutofit/>
          </a:bodyPr>
          <a:lstStyle>
            <a:lvl1pPr marL="0" indent="0" algn="ctr">
              <a:lnSpc>
                <a:spcPct val="100000"/>
              </a:lnSpc>
              <a:spcBef>
                <a:spcPts val="0"/>
              </a:spcBef>
              <a:buNone/>
              <a:defRPr lang="en-GB" sz="1350" cap="none" baseline="0"/>
            </a:lvl1pPr>
          </a:lstStyle>
          <a:p>
            <a:pPr lvl="0" rtl="0"/>
            <a:r>
              <a:rPr lang="en-GB"/>
              <a:t>click to edit master text styles</a:t>
            </a:r>
          </a:p>
        </p:txBody>
      </p:sp>
      <p:sp>
        <p:nvSpPr>
          <p:cNvPr id="53" name="Text Placeholder 46">
            <a:extLst>
              <a:ext uri="{FF2B5EF4-FFF2-40B4-BE49-F238E27FC236}">
                <a16:creationId xmlns:a16="http://schemas.microsoft.com/office/drawing/2014/main" id="{1D923A5E-0C6A-FC00-A515-E5A508A54FBD}"/>
              </a:ext>
            </a:extLst>
          </p:cNvPr>
          <p:cNvSpPr>
            <a:spLocks noGrp="1"/>
          </p:cNvSpPr>
          <p:nvPr>
            <p:ph type="body" sz="quarter" idx="22" hasCustomPrompt="1"/>
          </p:nvPr>
        </p:nvSpPr>
        <p:spPr>
          <a:xfrm>
            <a:off x="2583092" y="5550408"/>
            <a:ext cx="1817370" cy="365760"/>
          </a:xfrm>
        </p:spPr>
        <p:txBody>
          <a:bodyPr rtlCol="0" anchor="t">
            <a:noAutofit/>
          </a:bodyPr>
          <a:lstStyle>
            <a:lvl1pPr marL="0" indent="0" algn="ctr">
              <a:lnSpc>
                <a:spcPct val="100000"/>
              </a:lnSpc>
              <a:spcBef>
                <a:spcPts val="0"/>
              </a:spcBef>
              <a:buNone/>
              <a:defRPr lang="en-GB" sz="1350" cap="none" baseline="0"/>
            </a:lvl1pPr>
          </a:lstStyle>
          <a:p>
            <a:pPr lvl="0" rtl="0"/>
            <a:r>
              <a:rPr lang="en-GB"/>
              <a:t>click to edit master text styles</a:t>
            </a:r>
          </a:p>
        </p:txBody>
      </p:sp>
      <p:sp>
        <p:nvSpPr>
          <p:cNvPr id="54" name="Text Placeholder 46">
            <a:extLst>
              <a:ext uri="{FF2B5EF4-FFF2-40B4-BE49-F238E27FC236}">
                <a16:creationId xmlns:a16="http://schemas.microsoft.com/office/drawing/2014/main" id="{01866408-222B-FAA6-3180-5AA98BF83142}"/>
              </a:ext>
            </a:extLst>
          </p:cNvPr>
          <p:cNvSpPr>
            <a:spLocks noGrp="1"/>
          </p:cNvSpPr>
          <p:nvPr>
            <p:ph type="body" sz="quarter" idx="23" hasCustomPrompt="1"/>
          </p:nvPr>
        </p:nvSpPr>
        <p:spPr>
          <a:xfrm>
            <a:off x="4826198" y="5550408"/>
            <a:ext cx="1817370" cy="365760"/>
          </a:xfrm>
        </p:spPr>
        <p:txBody>
          <a:bodyPr rtlCol="0" anchor="t">
            <a:noAutofit/>
          </a:bodyPr>
          <a:lstStyle>
            <a:lvl1pPr marL="0" indent="0" algn="ctr">
              <a:lnSpc>
                <a:spcPct val="100000"/>
              </a:lnSpc>
              <a:spcBef>
                <a:spcPts val="0"/>
              </a:spcBef>
              <a:buNone/>
              <a:defRPr lang="en-GB" sz="1350" cap="none" baseline="0"/>
            </a:lvl1pPr>
          </a:lstStyle>
          <a:p>
            <a:pPr lvl="0" rtl="0"/>
            <a:r>
              <a:rPr lang="en-GB"/>
              <a:t>click to edit master text styles</a:t>
            </a:r>
          </a:p>
        </p:txBody>
      </p:sp>
      <p:sp>
        <p:nvSpPr>
          <p:cNvPr id="55" name="Text Placeholder 46">
            <a:extLst>
              <a:ext uri="{FF2B5EF4-FFF2-40B4-BE49-F238E27FC236}">
                <a16:creationId xmlns:a16="http://schemas.microsoft.com/office/drawing/2014/main" id="{1A8C6A0D-BDFC-5DD0-110E-B4C5AE72306B}"/>
              </a:ext>
            </a:extLst>
          </p:cNvPr>
          <p:cNvSpPr>
            <a:spLocks noGrp="1"/>
          </p:cNvSpPr>
          <p:nvPr>
            <p:ph type="body" sz="quarter" idx="24" hasCustomPrompt="1"/>
          </p:nvPr>
        </p:nvSpPr>
        <p:spPr>
          <a:xfrm>
            <a:off x="6945301" y="5550408"/>
            <a:ext cx="1817370" cy="365760"/>
          </a:xfrm>
        </p:spPr>
        <p:txBody>
          <a:bodyPr rtlCol="0" anchor="t">
            <a:noAutofit/>
          </a:bodyPr>
          <a:lstStyle>
            <a:lvl1pPr marL="0" indent="0" algn="ctr">
              <a:lnSpc>
                <a:spcPct val="100000"/>
              </a:lnSpc>
              <a:spcBef>
                <a:spcPts val="0"/>
              </a:spcBef>
              <a:buNone/>
              <a:defRPr lang="en-GB" sz="1350" cap="none" baseline="0"/>
            </a:lvl1pPr>
          </a:lstStyle>
          <a:p>
            <a:pPr lvl="0" rtl="0"/>
            <a:r>
              <a:rPr lang="en-GB"/>
              <a:t>click to edit master text styles</a:t>
            </a:r>
          </a:p>
        </p:txBody>
      </p:sp>
      <p:sp>
        <p:nvSpPr>
          <p:cNvPr id="4" name="Date Placeholder 3">
            <a:extLst>
              <a:ext uri="{FF2B5EF4-FFF2-40B4-BE49-F238E27FC236}">
                <a16:creationId xmlns:a16="http://schemas.microsoft.com/office/drawing/2014/main" id="{D0E51F5A-4888-D63D-29F3-B01CF7E21C47}"/>
              </a:ext>
            </a:extLst>
          </p:cNvPr>
          <p:cNvSpPr>
            <a:spLocks noGrp="1"/>
          </p:cNvSpPr>
          <p:nvPr>
            <p:ph type="dt" sz="half" idx="10"/>
          </p:nvPr>
        </p:nvSpPr>
        <p:spPr/>
        <p:txBody>
          <a:bodyPr rtlCol="0"/>
          <a:lstStyle>
            <a:defPPr>
              <a:defRPr lang="en-GB"/>
            </a:defPPr>
          </a:lstStyle>
          <a:p>
            <a:pPr rtl="0"/>
            <a:r>
              <a:rPr lang="en-GB"/>
              <a:t>20XX</a:t>
            </a:r>
          </a:p>
        </p:txBody>
      </p:sp>
      <p:sp>
        <p:nvSpPr>
          <p:cNvPr id="5" name="Footer Placeholder 4">
            <a:extLst>
              <a:ext uri="{FF2B5EF4-FFF2-40B4-BE49-F238E27FC236}">
                <a16:creationId xmlns:a16="http://schemas.microsoft.com/office/drawing/2014/main" id="{3F237303-EC0A-6693-6BFA-55DB329E39D3}"/>
              </a:ext>
            </a:extLst>
          </p:cNvPr>
          <p:cNvSpPr>
            <a:spLocks noGrp="1"/>
          </p:cNvSpPr>
          <p:nvPr>
            <p:ph type="ftr" sz="quarter" idx="11"/>
          </p:nvPr>
        </p:nvSpPr>
        <p:spPr/>
        <p:txBody>
          <a:bodyPr rtlCol="0"/>
          <a:lstStyle>
            <a:defPPr>
              <a:defRPr lang="en-GB"/>
            </a:defPPr>
          </a:lstStyle>
          <a:p>
            <a:pPr rtl="0"/>
            <a:r>
              <a:rPr lang="en-GB"/>
              <a:t>presentation title</a:t>
            </a:r>
          </a:p>
        </p:txBody>
      </p:sp>
      <p:sp>
        <p:nvSpPr>
          <p:cNvPr id="6" name="Slide Number Placeholder 5">
            <a:extLst>
              <a:ext uri="{FF2B5EF4-FFF2-40B4-BE49-F238E27FC236}">
                <a16:creationId xmlns:a16="http://schemas.microsoft.com/office/drawing/2014/main" id="{BF4A5FC7-AE15-3D20-F798-0247D85FF797}"/>
              </a:ext>
            </a:extLst>
          </p:cNvPr>
          <p:cNvSpPr>
            <a:spLocks noGrp="1"/>
          </p:cNvSpPr>
          <p:nvPr>
            <p:ph type="sldNum" sz="quarter" idx="12"/>
          </p:nvPr>
        </p:nvSpPr>
        <p:spPr/>
        <p:txBody>
          <a:bodyPr rtlCol="0"/>
          <a:lstStyle>
            <a:defPPr>
              <a:defRPr lang="en-GB"/>
            </a:defPPr>
          </a:lstStyle>
          <a:p>
            <a:pPr rtl="0"/>
            <a:fld id="{58FB4751-880F-D840-AAA9-3A15815CC996}" type="slidenum">
              <a:rPr lang="en-GB" smtClean="0"/>
              <a:t>‹#›</a:t>
            </a:fld>
            <a:endParaRPr lang="en-GB"/>
          </a:p>
        </p:txBody>
      </p:sp>
      <p:sp>
        <p:nvSpPr>
          <p:cNvPr id="18" name="Freeform: Shape 17">
            <a:extLst>
              <a:ext uri="{FF2B5EF4-FFF2-40B4-BE49-F238E27FC236}">
                <a16:creationId xmlns:a16="http://schemas.microsoft.com/office/drawing/2014/main" id="{F0A8F0DB-3D3D-DC0F-84AC-4386B58AD6E5}"/>
              </a:ext>
            </a:extLst>
          </p:cNvPr>
          <p:cNvSpPr>
            <a:spLocks/>
          </p:cNvSpPr>
          <p:nvPr userDrawn="1"/>
        </p:nvSpPr>
        <p:spPr>
          <a:xfrm>
            <a:off x="4193355" y="2"/>
            <a:ext cx="4022008" cy="590065"/>
          </a:xfrm>
          <a:custGeom>
            <a:avLst/>
            <a:gdLst>
              <a:gd name="connsiteX0" fmla="*/ 0 w 5362677"/>
              <a:gd name="connsiteY0" fmla="*/ 0 h 590065"/>
              <a:gd name="connsiteX1" fmla="*/ 5362677 w 5362677"/>
              <a:gd name="connsiteY1" fmla="*/ 0 h 590065"/>
              <a:gd name="connsiteX2" fmla="*/ 5169991 w 5362677"/>
              <a:gd name="connsiteY2" fmla="*/ 69942 h 590065"/>
              <a:gd name="connsiteX3" fmla="*/ 2860400 w 5362677"/>
              <a:gd name="connsiteY3" fmla="*/ 564669 h 590065"/>
              <a:gd name="connsiteX4" fmla="*/ 85760 w 5362677"/>
              <a:gd name="connsiteY4" fmla="*/ 60567 h 5900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62677" h="590065">
                <a:moveTo>
                  <a:pt x="0" y="0"/>
                </a:moveTo>
                <a:lnTo>
                  <a:pt x="5362677" y="0"/>
                </a:lnTo>
                <a:lnTo>
                  <a:pt x="5169991" y="69942"/>
                </a:lnTo>
                <a:cubicBezTo>
                  <a:pt x="4068113" y="454981"/>
                  <a:pt x="3200546" y="538854"/>
                  <a:pt x="2860400" y="564669"/>
                </a:cubicBezTo>
                <a:cubicBezTo>
                  <a:pt x="1318014" y="681954"/>
                  <a:pt x="547573" y="372284"/>
                  <a:pt x="85760" y="60567"/>
                </a:cubicBezTo>
                <a:close/>
              </a:path>
            </a:pathLst>
          </a:custGeom>
          <a:solidFill>
            <a:schemeClr val="accent2">
              <a:lumMod val="60000"/>
              <a:lumOff val="40000"/>
              <a:alpha val="27000"/>
            </a:schemeClr>
          </a:solidFill>
          <a:ln w="4492"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defPPr>
              <a:defRPr lang="en-GB"/>
            </a:defPPr>
          </a:lstStyle>
          <a:p>
            <a:pPr lvl="0" rtl="0"/>
            <a:endParaRPr lang="en-GB">
              <a:solidFill>
                <a:schemeClr val="tx1"/>
              </a:solidFill>
            </a:endParaRPr>
          </a:p>
        </p:txBody>
      </p:sp>
    </p:spTree>
    <p:extLst>
      <p:ext uri="{BB962C8B-B14F-4D97-AF65-F5344CB8AC3E}">
        <p14:creationId xmlns:p14="http://schemas.microsoft.com/office/powerpoint/2010/main" val="3135402121"/>
      </p:ext>
    </p:extLst>
  </p:cSld>
  <p:clrMapOvr>
    <a:masterClrMapping/>
  </p:clrMapOvr>
  <p:extLst>
    <p:ext uri="{DCECCB84-F9BA-43D5-87BE-67443E8EF086}">
      <p15:sldGuideLst xmlns:p15="http://schemas.microsoft.com/office/powerpoint/2012/main">
        <p15:guide id="1" orient="horz" pos="3984">
          <p15:clr>
            <a:srgbClr val="FBAE40"/>
          </p15:clr>
        </p15:guide>
        <p15:guide id="2" pos="7272">
          <p15:clr>
            <a:srgbClr val="FBAE40"/>
          </p15:clr>
        </p15:guide>
        <p15:guide id="3" pos="408">
          <p15:clr>
            <a:srgbClr val="FBAE40"/>
          </p15:clr>
        </p15:guide>
        <p15:guide id="4" orient="horz" pos="504">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7"/>
            <a:ext cx="7772400" cy="1470025"/>
          </a:xfrm>
        </p:spPr>
        <p:txBody>
          <a:bodyPr/>
          <a:lstStyle/>
          <a:p>
            <a:r>
              <a:rPr lang="en-US"/>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A9A30DB9-C522-D211-D9C0-79E23BB044ED}"/>
              </a:ext>
            </a:extLst>
          </p:cNvPr>
          <p:cNvSpPr>
            <a:spLocks noGrp="1"/>
          </p:cNvSpPr>
          <p:nvPr>
            <p:ph type="dt" sz="half" idx="10"/>
          </p:nvPr>
        </p:nvSpPr>
        <p:spPr/>
        <p:txBody>
          <a:bodyPr/>
          <a:lstStyle>
            <a:lvl1pPr>
              <a:defRPr/>
            </a:lvl1pPr>
          </a:lstStyle>
          <a:p>
            <a:pPr>
              <a:defRPr/>
            </a:pPr>
            <a:fld id="{DBA5DB47-01B4-4786-8917-5E50168E1463}" type="datetime1">
              <a:rPr lang="en-GB"/>
              <a:pPr>
                <a:defRPr/>
              </a:pPr>
              <a:t>05/10/2026</a:t>
            </a:fld>
            <a:endParaRPr lang="en-GB"/>
          </a:p>
        </p:txBody>
      </p:sp>
      <p:sp>
        <p:nvSpPr>
          <p:cNvPr id="5" name="Footer Placeholder 4">
            <a:extLst>
              <a:ext uri="{FF2B5EF4-FFF2-40B4-BE49-F238E27FC236}">
                <a16:creationId xmlns:a16="http://schemas.microsoft.com/office/drawing/2014/main" id="{DEB3CCEE-D3C9-1122-7549-E971DBB648FC}"/>
              </a:ext>
            </a:extLst>
          </p:cNvPr>
          <p:cNvSpPr>
            <a:spLocks noGrp="1"/>
          </p:cNvSpPr>
          <p:nvPr>
            <p:ph type="ftr" sz="quarter" idx="11"/>
          </p:nvPr>
        </p:nvSpPr>
        <p:spPr/>
        <p:txBody>
          <a:bodyPr/>
          <a:lstStyle>
            <a:lvl1pPr>
              <a:defRPr/>
            </a:lvl1pPr>
          </a:lstStyle>
          <a:p>
            <a:pPr>
              <a:defRPr/>
            </a:pPr>
            <a:endParaRPr lang="en-GB"/>
          </a:p>
        </p:txBody>
      </p:sp>
      <p:sp>
        <p:nvSpPr>
          <p:cNvPr id="6" name="Slide Number Placeholder 5">
            <a:extLst>
              <a:ext uri="{FF2B5EF4-FFF2-40B4-BE49-F238E27FC236}">
                <a16:creationId xmlns:a16="http://schemas.microsoft.com/office/drawing/2014/main" id="{AC72D455-9D8E-5A61-AA4B-18728BDD6460}"/>
              </a:ext>
            </a:extLst>
          </p:cNvPr>
          <p:cNvSpPr>
            <a:spLocks noGrp="1"/>
          </p:cNvSpPr>
          <p:nvPr>
            <p:ph type="sldNum" sz="quarter" idx="12"/>
          </p:nvPr>
        </p:nvSpPr>
        <p:spPr/>
        <p:txBody>
          <a:bodyPr/>
          <a:lstStyle>
            <a:lvl1pPr>
              <a:defRPr/>
            </a:lvl1pPr>
          </a:lstStyle>
          <a:p>
            <a:pPr>
              <a:defRPr/>
            </a:pPr>
            <a:fld id="{3EFAD971-1EC3-4AAB-8393-B5E99ED17424}" type="slidenum">
              <a:rPr lang="en-GB" altLang="en-US"/>
              <a:pPr>
                <a:defRPr/>
              </a:pPr>
              <a:t>‹#›</a:t>
            </a:fld>
            <a:endParaRPr lang="en-GB" altLang="en-US"/>
          </a:p>
        </p:txBody>
      </p:sp>
    </p:spTree>
    <p:extLst>
      <p:ext uri="{BB962C8B-B14F-4D97-AF65-F5344CB8AC3E}">
        <p14:creationId xmlns:p14="http://schemas.microsoft.com/office/powerpoint/2010/main" val="13589972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B3CAA54C-E022-4844-121F-D99971B1FF51}"/>
              </a:ext>
            </a:extLst>
          </p:cNvPr>
          <p:cNvSpPr>
            <a:spLocks noGrp="1"/>
          </p:cNvSpPr>
          <p:nvPr>
            <p:ph type="dt" sz="half" idx="10"/>
          </p:nvPr>
        </p:nvSpPr>
        <p:spPr/>
        <p:txBody>
          <a:bodyPr/>
          <a:lstStyle>
            <a:lvl1pPr>
              <a:defRPr/>
            </a:lvl1pPr>
          </a:lstStyle>
          <a:p>
            <a:pPr>
              <a:defRPr/>
            </a:pPr>
            <a:fld id="{857409AA-8482-48F5-B91F-64E4306B0289}" type="datetime1">
              <a:rPr lang="en-GB"/>
              <a:pPr>
                <a:defRPr/>
              </a:pPr>
              <a:t>05/10/2026</a:t>
            </a:fld>
            <a:endParaRPr lang="en-GB"/>
          </a:p>
        </p:txBody>
      </p:sp>
      <p:sp>
        <p:nvSpPr>
          <p:cNvPr id="5" name="Footer Placeholder 4">
            <a:extLst>
              <a:ext uri="{FF2B5EF4-FFF2-40B4-BE49-F238E27FC236}">
                <a16:creationId xmlns:a16="http://schemas.microsoft.com/office/drawing/2014/main" id="{B081034A-B43A-90A8-113A-BAF9A82E50B1}"/>
              </a:ext>
            </a:extLst>
          </p:cNvPr>
          <p:cNvSpPr>
            <a:spLocks noGrp="1"/>
          </p:cNvSpPr>
          <p:nvPr>
            <p:ph type="ftr" sz="quarter" idx="11"/>
          </p:nvPr>
        </p:nvSpPr>
        <p:spPr/>
        <p:txBody>
          <a:bodyPr/>
          <a:lstStyle>
            <a:lvl1pPr>
              <a:defRPr/>
            </a:lvl1pPr>
          </a:lstStyle>
          <a:p>
            <a:pPr>
              <a:defRPr/>
            </a:pPr>
            <a:endParaRPr lang="en-GB"/>
          </a:p>
        </p:txBody>
      </p:sp>
      <p:sp>
        <p:nvSpPr>
          <p:cNvPr id="6" name="Slide Number Placeholder 5">
            <a:extLst>
              <a:ext uri="{FF2B5EF4-FFF2-40B4-BE49-F238E27FC236}">
                <a16:creationId xmlns:a16="http://schemas.microsoft.com/office/drawing/2014/main" id="{E78FECF4-8D92-8530-4606-FC6386986FFE}"/>
              </a:ext>
            </a:extLst>
          </p:cNvPr>
          <p:cNvSpPr>
            <a:spLocks noGrp="1"/>
          </p:cNvSpPr>
          <p:nvPr>
            <p:ph type="sldNum" sz="quarter" idx="12"/>
          </p:nvPr>
        </p:nvSpPr>
        <p:spPr/>
        <p:txBody>
          <a:bodyPr/>
          <a:lstStyle>
            <a:lvl1pPr>
              <a:defRPr/>
            </a:lvl1pPr>
          </a:lstStyle>
          <a:p>
            <a:pPr>
              <a:defRPr/>
            </a:pPr>
            <a:fld id="{EA336207-E0B6-4BD2-B6D5-7C2CB256CEC3}" type="slidenum">
              <a:rPr lang="en-GB" altLang="en-US"/>
              <a:pPr>
                <a:defRPr/>
              </a:pPr>
              <a:t>‹#›</a:t>
            </a:fld>
            <a:endParaRPr lang="en-GB" altLang="en-US"/>
          </a:p>
        </p:txBody>
      </p:sp>
    </p:spTree>
    <p:extLst>
      <p:ext uri="{BB962C8B-B14F-4D97-AF65-F5344CB8AC3E}">
        <p14:creationId xmlns:p14="http://schemas.microsoft.com/office/powerpoint/2010/main" val="428723116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595F535-CCBA-4DAC-B9DB-572B983ABF5E}"/>
              </a:ext>
            </a:extLst>
          </p:cNvPr>
          <p:cNvSpPr>
            <a:spLocks noGrp="1"/>
          </p:cNvSpPr>
          <p:nvPr>
            <p:ph type="dt" sz="half" idx="10"/>
          </p:nvPr>
        </p:nvSpPr>
        <p:spPr/>
        <p:txBody>
          <a:bodyPr/>
          <a:lstStyle>
            <a:lvl1pPr>
              <a:defRPr/>
            </a:lvl1pPr>
          </a:lstStyle>
          <a:p>
            <a:pPr>
              <a:defRPr/>
            </a:pPr>
            <a:fld id="{069D0ADF-7F6A-48DD-A752-21D865618F9C}" type="datetime1">
              <a:rPr lang="en-GB"/>
              <a:pPr>
                <a:defRPr/>
              </a:pPr>
              <a:t>05/10/2026</a:t>
            </a:fld>
            <a:endParaRPr lang="en-GB"/>
          </a:p>
        </p:txBody>
      </p:sp>
      <p:sp>
        <p:nvSpPr>
          <p:cNvPr id="5" name="Footer Placeholder 4">
            <a:extLst>
              <a:ext uri="{FF2B5EF4-FFF2-40B4-BE49-F238E27FC236}">
                <a16:creationId xmlns:a16="http://schemas.microsoft.com/office/drawing/2014/main" id="{A910C4D0-2011-1FFB-CFF5-1CFC09943E09}"/>
              </a:ext>
            </a:extLst>
          </p:cNvPr>
          <p:cNvSpPr>
            <a:spLocks noGrp="1"/>
          </p:cNvSpPr>
          <p:nvPr>
            <p:ph type="ftr" sz="quarter" idx="11"/>
          </p:nvPr>
        </p:nvSpPr>
        <p:spPr/>
        <p:txBody>
          <a:bodyPr/>
          <a:lstStyle>
            <a:lvl1pPr>
              <a:defRPr/>
            </a:lvl1pPr>
          </a:lstStyle>
          <a:p>
            <a:pPr>
              <a:defRPr/>
            </a:pPr>
            <a:endParaRPr lang="en-GB"/>
          </a:p>
        </p:txBody>
      </p:sp>
      <p:sp>
        <p:nvSpPr>
          <p:cNvPr id="6" name="Slide Number Placeholder 5">
            <a:extLst>
              <a:ext uri="{FF2B5EF4-FFF2-40B4-BE49-F238E27FC236}">
                <a16:creationId xmlns:a16="http://schemas.microsoft.com/office/drawing/2014/main" id="{32B1DF19-C88E-5463-A054-4608FD0AD4DE}"/>
              </a:ext>
            </a:extLst>
          </p:cNvPr>
          <p:cNvSpPr>
            <a:spLocks noGrp="1"/>
          </p:cNvSpPr>
          <p:nvPr>
            <p:ph type="sldNum" sz="quarter" idx="12"/>
          </p:nvPr>
        </p:nvSpPr>
        <p:spPr/>
        <p:txBody>
          <a:bodyPr/>
          <a:lstStyle>
            <a:lvl1pPr>
              <a:defRPr/>
            </a:lvl1pPr>
          </a:lstStyle>
          <a:p>
            <a:pPr>
              <a:defRPr/>
            </a:pPr>
            <a:fld id="{77FE2CC2-130C-4FBE-92CA-7E2D863A03B2}" type="slidenum">
              <a:rPr lang="en-GB" altLang="en-US"/>
              <a:pPr>
                <a:defRPr/>
              </a:pPr>
              <a:t>‹#›</a:t>
            </a:fld>
            <a:endParaRPr lang="en-GB" altLang="en-US"/>
          </a:p>
        </p:txBody>
      </p:sp>
    </p:spTree>
    <p:extLst>
      <p:ext uri="{BB962C8B-B14F-4D97-AF65-F5344CB8AC3E}">
        <p14:creationId xmlns:p14="http://schemas.microsoft.com/office/powerpoint/2010/main" val="160302593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3">
            <a:extLst>
              <a:ext uri="{FF2B5EF4-FFF2-40B4-BE49-F238E27FC236}">
                <a16:creationId xmlns:a16="http://schemas.microsoft.com/office/drawing/2014/main" id="{E095E47E-DC6B-EF48-1CC9-BE1CFAB59731}"/>
              </a:ext>
            </a:extLst>
          </p:cNvPr>
          <p:cNvSpPr>
            <a:spLocks noGrp="1"/>
          </p:cNvSpPr>
          <p:nvPr>
            <p:ph type="dt" sz="half" idx="10"/>
          </p:nvPr>
        </p:nvSpPr>
        <p:spPr/>
        <p:txBody>
          <a:bodyPr/>
          <a:lstStyle>
            <a:lvl1pPr>
              <a:defRPr/>
            </a:lvl1pPr>
          </a:lstStyle>
          <a:p>
            <a:pPr>
              <a:defRPr/>
            </a:pPr>
            <a:fld id="{C1E1896B-7F63-49A6-8FD8-CB28414860BA}" type="datetime1">
              <a:rPr lang="en-GB"/>
              <a:pPr>
                <a:defRPr/>
              </a:pPr>
              <a:t>05/10/2026</a:t>
            </a:fld>
            <a:endParaRPr lang="en-GB"/>
          </a:p>
        </p:txBody>
      </p:sp>
      <p:sp>
        <p:nvSpPr>
          <p:cNvPr id="6" name="Footer Placeholder 4">
            <a:extLst>
              <a:ext uri="{FF2B5EF4-FFF2-40B4-BE49-F238E27FC236}">
                <a16:creationId xmlns:a16="http://schemas.microsoft.com/office/drawing/2014/main" id="{7B945D38-F781-E7FC-F6E5-9937D3E415AC}"/>
              </a:ext>
            </a:extLst>
          </p:cNvPr>
          <p:cNvSpPr>
            <a:spLocks noGrp="1"/>
          </p:cNvSpPr>
          <p:nvPr>
            <p:ph type="ftr" sz="quarter" idx="11"/>
          </p:nvPr>
        </p:nvSpPr>
        <p:spPr/>
        <p:txBody>
          <a:bodyPr/>
          <a:lstStyle>
            <a:lvl1pPr>
              <a:defRPr/>
            </a:lvl1pPr>
          </a:lstStyle>
          <a:p>
            <a:pPr>
              <a:defRPr/>
            </a:pPr>
            <a:endParaRPr lang="en-GB"/>
          </a:p>
        </p:txBody>
      </p:sp>
      <p:sp>
        <p:nvSpPr>
          <p:cNvPr id="7" name="Slide Number Placeholder 5">
            <a:extLst>
              <a:ext uri="{FF2B5EF4-FFF2-40B4-BE49-F238E27FC236}">
                <a16:creationId xmlns:a16="http://schemas.microsoft.com/office/drawing/2014/main" id="{B4D156C8-AEAA-B420-007A-6205E633D8C3}"/>
              </a:ext>
            </a:extLst>
          </p:cNvPr>
          <p:cNvSpPr>
            <a:spLocks noGrp="1"/>
          </p:cNvSpPr>
          <p:nvPr>
            <p:ph type="sldNum" sz="quarter" idx="12"/>
          </p:nvPr>
        </p:nvSpPr>
        <p:spPr/>
        <p:txBody>
          <a:bodyPr/>
          <a:lstStyle>
            <a:lvl1pPr>
              <a:defRPr/>
            </a:lvl1pPr>
          </a:lstStyle>
          <a:p>
            <a:pPr>
              <a:defRPr/>
            </a:pPr>
            <a:fld id="{E1128699-314A-4D65-A825-1AACE3AE58BD}" type="slidenum">
              <a:rPr lang="en-GB" altLang="en-US"/>
              <a:pPr>
                <a:defRPr/>
              </a:pPr>
              <a:t>‹#›</a:t>
            </a:fld>
            <a:endParaRPr lang="en-GB" altLang="en-US"/>
          </a:p>
        </p:txBody>
      </p:sp>
    </p:spTree>
    <p:extLst>
      <p:ext uri="{BB962C8B-B14F-4D97-AF65-F5344CB8AC3E}">
        <p14:creationId xmlns:p14="http://schemas.microsoft.com/office/powerpoint/2010/main" val="163408745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3">
            <a:extLst>
              <a:ext uri="{FF2B5EF4-FFF2-40B4-BE49-F238E27FC236}">
                <a16:creationId xmlns:a16="http://schemas.microsoft.com/office/drawing/2014/main" id="{F6BF8B54-1789-B686-C96F-1C29F16B968B}"/>
              </a:ext>
            </a:extLst>
          </p:cNvPr>
          <p:cNvSpPr>
            <a:spLocks noGrp="1"/>
          </p:cNvSpPr>
          <p:nvPr>
            <p:ph type="dt" sz="half" idx="10"/>
          </p:nvPr>
        </p:nvSpPr>
        <p:spPr/>
        <p:txBody>
          <a:bodyPr/>
          <a:lstStyle>
            <a:lvl1pPr>
              <a:defRPr/>
            </a:lvl1pPr>
          </a:lstStyle>
          <a:p>
            <a:pPr>
              <a:defRPr/>
            </a:pPr>
            <a:fld id="{FBE208EF-0219-4CE6-8594-12B1E7CF3FAE}" type="datetime1">
              <a:rPr lang="en-GB"/>
              <a:pPr>
                <a:defRPr/>
              </a:pPr>
              <a:t>05/10/2026</a:t>
            </a:fld>
            <a:endParaRPr lang="en-GB"/>
          </a:p>
        </p:txBody>
      </p:sp>
      <p:sp>
        <p:nvSpPr>
          <p:cNvPr id="8" name="Footer Placeholder 4">
            <a:extLst>
              <a:ext uri="{FF2B5EF4-FFF2-40B4-BE49-F238E27FC236}">
                <a16:creationId xmlns:a16="http://schemas.microsoft.com/office/drawing/2014/main" id="{4BF4F79F-4F06-1997-2656-1256D5A3914D}"/>
              </a:ext>
            </a:extLst>
          </p:cNvPr>
          <p:cNvSpPr>
            <a:spLocks noGrp="1"/>
          </p:cNvSpPr>
          <p:nvPr>
            <p:ph type="ftr" sz="quarter" idx="11"/>
          </p:nvPr>
        </p:nvSpPr>
        <p:spPr/>
        <p:txBody>
          <a:bodyPr/>
          <a:lstStyle>
            <a:lvl1pPr>
              <a:defRPr/>
            </a:lvl1pPr>
          </a:lstStyle>
          <a:p>
            <a:pPr>
              <a:defRPr/>
            </a:pPr>
            <a:endParaRPr lang="en-GB"/>
          </a:p>
        </p:txBody>
      </p:sp>
      <p:sp>
        <p:nvSpPr>
          <p:cNvPr id="9" name="Slide Number Placeholder 5">
            <a:extLst>
              <a:ext uri="{FF2B5EF4-FFF2-40B4-BE49-F238E27FC236}">
                <a16:creationId xmlns:a16="http://schemas.microsoft.com/office/drawing/2014/main" id="{F966291F-8043-C21A-AA39-4943B3BB4718}"/>
              </a:ext>
            </a:extLst>
          </p:cNvPr>
          <p:cNvSpPr>
            <a:spLocks noGrp="1"/>
          </p:cNvSpPr>
          <p:nvPr>
            <p:ph type="sldNum" sz="quarter" idx="12"/>
          </p:nvPr>
        </p:nvSpPr>
        <p:spPr/>
        <p:txBody>
          <a:bodyPr/>
          <a:lstStyle>
            <a:lvl1pPr>
              <a:defRPr/>
            </a:lvl1pPr>
          </a:lstStyle>
          <a:p>
            <a:pPr>
              <a:defRPr/>
            </a:pPr>
            <a:fld id="{6D95C7DB-5D05-45EA-BE1C-62F2B25383AD}" type="slidenum">
              <a:rPr lang="en-GB" altLang="en-US"/>
              <a:pPr>
                <a:defRPr/>
              </a:pPr>
              <a:t>‹#›</a:t>
            </a:fld>
            <a:endParaRPr lang="en-GB" altLang="en-US"/>
          </a:p>
        </p:txBody>
      </p:sp>
    </p:spTree>
    <p:extLst>
      <p:ext uri="{BB962C8B-B14F-4D97-AF65-F5344CB8AC3E}">
        <p14:creationId xmlns:p14="http://schemas.microsoft.com/office/powerpoint/2010/main" val="372751089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3">
            <a:extLst>
              <a:ext uri="{FF2B5EF4-FFF2-40B4-BE49-F238E27FC236}">
                <a16:creationId xmlns:a16="http://schemas.microsoft.com/office/drawing/2014/main" id="{37933AE3-AEA3-306C-B342-792A50F7A716}"/>
              </a:ext>
            </a:extLst>
          </p:cNvPr>
          <p:cNvSpPr>
            <a:spLocks noGrp="1"/>
          </p:cNvSpPr>
          <p:nvPr>
            <p:ph type="dt" sz="half" idx="10"/>
          </p:nvPr>
        </p:nvSpPr>
        <p:spPr/>
        <p:txBody>
          <a:bodyPr/>
          <a:lstStyle>
            <a:lvl1pPr>
              <a:defRPr/>
            </a:lvl1pPr>
          </a:lstStyle>
          <a:p>
            <a:pPr>
              <a:defRPr/>
            </a:pPr>
            <a:fld id="{E873961D-F3DF-440A-B03B-7A4C0E056E2B}" type="datetime1">
              <a:rPr lang="en-GB"/>
              <a:pPr>
                <a:defRPr/>
              </a:pPr>
              <a:t>05/10/2026</a:t>
            </a:fld>
            <a:endParaRPr lang="en-GB"/>
          </a:p>
        </p:txBody>
      </p:sp>
      <p:sp>
        <p:nvSpPr>
          <p:cNvPr id="4" name="Footer Placeholder 4">
            <a:extLst>
              <a:ext uri="{FF2B5EF4-FFF2-40B4-BE49-F238E27FC236}">
                <a16:creationId xmlns:a16="http://schemas.microsoft.com/office/drawing/2014/main" id="{74668456-962A-9E66-3B52-DBF6FD213AAA}"/>
              </a:ext>
            </a:extLst>
          </p:cNvPr>
          <p:cNvSpPr>
            <a:spLocks noGrp="1"/>
          </p:cNvSpPr>
          <p:nvPr>
            <p:ph type="ftr" sz="quarter" idx="11"/>
          </p:nvPr>
        </p:nvSpPr>
        <p:spPr/>
        <p:txBody>
          <a:bodyPr/>
          <a:lstStyle>
            <a:lvl1pPr>
              <a:defRPr/>
            </a:lvl1pPr>
          </a:lstStyle>
          <a:p>
            <a:pPr>
              <a:defRPr/>
            </a:pPr>
            <a:endParaRPr lang="en-GB"/>
          </a:p>
        </p:txBody>
      </p:sp>
      <p:sp>
        <p:nvSpPr>
          <p:cNvPr id="5" name="Slide Number Placeholder 5">
            <a:extLst>
              <a:ext uri="{FF2B5EF4-FFF2-40B4-BE49-F238E27FC236}">
                <a16:creationId xmlns:a16="http://schemas.microsoft.com/office/drawing/2014/main" id="{00CC85DB-89CF-79EB-8407-D60A69A1BA24}"/>
              </a:ext>
            </a:extLst>
          </p:cNvPr>
          <p:cNvSpPr>
            <a:spLocks noGrp="1"/>
          </p:cNvSpPr>
          <p:nvPr>
            <p:ph type="sldNum" sz="quarter" idx="12"/>
          </p:nvPr>
        </p:nvSpPr>
        <p:spPr/>
        <p:txBody>
          <a:bodyPr/>
          <a:lstStyle>
            <a:lvl1pPr>
              <a:defRPr/>
            </a:lvl1pPr>
          </a:lstStyle>
          <a:p>
            <a:pPr>
              <a:defRPr/>
            </a:pPr>
            <a:fld id="{DCA69158-066A-4794-A863-16E3E7EC97FF}" type="slidenum">
              <a:rPr lang="en-GB" altLang="en-US"/>
              <a:pPr>
                <a:defRPr/>
              </a:pPr>
              <a:t>‹#›</a:t>
            </a:fld>
            <a:endParaRPr lang="en-GB" altLang="en-US"/>
          </a:p>
        </p:txBody>
      </p:sp>
    </p:spTree>
    <p:extLst>
      <p:ext uri="{BB962C8B-B14F-4D97-AF65-F5344CB8AC3E}">
        <p14:creationId xmlns:p14="http://schemas.microsoft.com/office/powerpoint/2010/main" val="370358088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a:extLst>
              <a:ext uri="{FF2B5EF4-FFF2-40B4-BE49-F238E27FC236}">
                <a16:creationId xmlns:a16="http://schemas.microsoft.com/office/drawing/2014/main" id="{80E6F1B9-B2C5-B076-1EEF-9106A9393E7C}"/>
              </a:ext>
            </a:extLst>
          </p:cNvPr>
          <p:cNvSpPr>
            <a:spLocks noGrp="1"/>
          </p:cNvSpPr>
          <p:nvPr>
            <p:ph type="dt" sz="half" idx="10"/>
          </p:nvPr>
        </p:nvSpPr>
        <p:spPr/>
        <p:txBody>
          <a:bodyPr/>
          <a:lstStyle>
            <a:lvl1pPr>
              <a:defRPr/>
            </a:lvl1pPr>
          </a:lstStyle>
          <a:p>
            <a:pPr>
              <a:defRPr/>
            </a:pPr>
            <a:fld id="{7A5B75B8-A521-4004-8454-13FB1A86F558}" type="datetime1">
              <a:rPr lang="en-GB"/>
              <a:pPr>
                <a:defRPr/>
              </a:pPr>
              <a:t>05/10/2026</a:t>
            </a:fld>
            <a:endParaRPr lang="en-GB"/>
          </a:p>
        </p:txBody>
      </p:sp>
      <p:sp>
        <p:nvSpPr>
          <p:cNvPr id="3" name="Footer Placeholder 4">
            <a:extLst>
              <a:ext uri="{FF2B5EF4-FFF2-40B4-BE49-F238E27FC236}">
                <a16:creationId xmlns:a16="http://schemas.microsoft.com/office/drawing/2014/main" id="{8BE281B3-12DE-8555-60D3-B659900C490E}"/>
              </a:ext>
            </a:extLst>
          </p:cNvPr>
          <p:cNvSpPr>
            <a:spLocks noGrp="1"/>
          </p:cNvSpPr>
          <p:nvPr>
            <p:ph type="ftr" sz="quarter" idx="11"/>
          </p:nvPr>
        </p:nvSpPr>
        <p:spPr/>
        <p:txBody>
          <a:bodyPr/>
          <a:lstStyle>
            <a:lvl1pPr>
              <a:defRPr/>
            </a:lvl1pPr>
          </a:lstStyle>
          <a:p>
            <a:pPr>
              <a:defRPr/>
            </a:pPr>
            <a:endParaRPr lang="en-GB"/>
          </a:p>
        </p:txBody>
      </p:sp>
      <p:sp>
        <p:nvSpPr>
          <p:cNvPr id="4" name="Slide Number Placeholder 5">
            <a:extLst>
              <a:ext uri="{FF2B5EF4-FFF2-40B4-BE49-F238E27FC236}">
                <a16:creationId xmlns:a16="http://schemas.microsoft.com/office/drawing/2014/main" id="{7A9F69E7-69F2-AEAE-76A4-CAAE76555FE5}"/>
              </a:ext>
            </a:extLst>
          </p:cNvPr>
          <p:cNvSpPr>
            <a:spLocks noGrp="1"/>
          </p:cNvSpPr>
          <p:nvPr>
            <p:ph type="sldNum" sz="quarter" idx="12"/>
          </p:nvPr>
        </p:nvSpPr>
        <p:spPr/>
        <p:txBody>
          <a:bodyPr/>
          <a:lstStyle>
            <a:lvl1pPr>
              <a:defRPr/>
            </a:lvl1pPr>
          </a:lstStyle>
          <a:p>
            <a:pPr>
              <a:defRPr/>
            </a:pPr>
            <a:fld id="{C5E0643C-E7B0-4F8B-8281-79F61E598E1A}" type="slidenum">
              <a:rPr lang="en-GB" altLang="en-US"/>
              <a:pPr>
                <a:defRPr/>
              </a:pPr>
              <a:t>‹#›</a:t>
            </a:fld>
            <a:endParaRPr lang="en-GB" altLang="en-US"/>
          </a:p>
        </p:txBody>
      </p:sp>
    </p:spTree>
    <p:extLst>
      <p:ext uri="{BB962C8B-B14F-4D97-AF65-F5344CB8AC3E}">
        <p14:creationId xmlns:p14="http://schemas.microsoft.com/office/powerpoint/2010/main" val="150542652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en-GB"/>
          </a:p>
        </p:txBody>
      </p:sp>
      <p:sp>
        <p:nvSpPr>
          <p:cNvPr id="3" name="Content Placehold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3">
            <a:extLst>
              <a:ext uri="{FF2B5EF4-FFF2-40B4-BE49-F238E27FC236}">
                <a16:creationId xmlns:a16="http://schemas.microsoft.com/office/drawing/2014/main" id="{3FC02183-9DDD-F299-1637-E78A28FB1732}"/>
              </a:ext>
            </a:extLst>
          </p:cNvPr>
          <p:cNvSpPr>
            <a:spLocks noGrp="1"/>
          </p:cNvSpPr>
          <p:nvPr>
            <p:ph type="dt" sz="half" idx="10"/>
          </p:nvPr>
        </p:nvSpPr>
        <p:spPr/>
        <p:txBody>
          <a:bodyPr/>
          <a:lstStyle>
            <a:lvl1pPr>
              <a:defRPr/>
            </a:lvl1pPr>
          </a:lstStyle>
          <a:p>
            <a:pPr>
              <a:defRPr/>
            </a:pPr>
            <a:fld id="{36406C75-AA5D-448B-A247-84761E644147}" type="datetime1">
              <a:rPr lang="en-GB"/>
              <a:pPr>
                <a:defRPr/>
              </a:pPr>
              <a:t>05/10/2026</a:t>
            </a:fld>
            <a:endParaRPr lang="en-GB"/>
          </a:p>
        </p:txBody>
      </p:sp>
      <p:sp>
        <p:nvSpPr>
          <p:cNvPr id="6" name="Footer Placeholder 4">
            <a:extLst>
              <a:ext uri="{FF2B5EF4-FFF2-40B4-BE49-F238E27FC236}">
                <a16:creationId xmlns:a16="http://schemas.microsoft.com/office/drawing/2014/main" id="{81214C56-E625-BC7B-BD27-80E55D563E05}"/>
              </a:ext>
            </a:extLst>
          </p:cNvPr>
          <p:cNvSpPr>
            <a:spLocks noGrp="1"/>
          </p:cNvSpPr>
          <p:nvPr>
            <p:ph type="ftr" sz="quarter" idx="11"/>
          </p:nvPr>
        </p:nvSpPr>
        <p:spPr/>
        <p:txBody>
          <a:bodyPr/>
          <a:lstStyle>
            <a:lvl1pPr>
              <a:defRPr/>
            </a:lvl1pPr>
          </a:lstStyle>
          <a:p>
            <a:pPr>
              <a:defRPr/>
            </a:pPr>
            <a:endParaRPr lang="en-GB"/>
          </a:p>
        </p:txBody>
      </p:sp>
      <p:sp>
        <p:nvSpPr>
          <p:cNvPr id="7" name="Slide Number Placeholder 5">
            <a:extLst>
              <a:ext uri="{FF2B5EF4-FFF2-40B4-BE49-F238E27FC236}">
                <a16:creationId xmlns:a16="http://schemas.microsoft.com/office/drawing/2014/main" id="{61967E32-CED4-AC55-AA1A-71C878D0A047}"/>
              </a:ext>
            </a:extLst>
          </p:cNvPr>
          <p:cNvSpPr>
            <a:spLocks noGrp="1"/>
          </p:cNvSpPr>
          <p:nvPr>
            <p:ph type="sldNum" sz="quarter" idx="12"/>
          </p:nvPr>
        </p:nvSpPr>
        <p:spPr/>
        <p:txBody>
          <a:bodyPr/>
          <a:lstStyle>
            <a:lvl1pPr>
              <a:defRPr/>
            </a:lvl1pPr>
          </a:lstStyle>
          <a:p>
            <a:pPr>
              <a:defRPr/>
            </a:pPr>
            <a:fld id="{5934BA5A-FEA0-4A85-A862-333A8F6BAA95}" type="slidenum">
              <a:rPr lang="en-GB" altLang="en-US"/>
              <a:pPr>
                <a:defRPr/>
              </a:pPr>
              <a:t>‹#›</a:t>
            </a:fld>
            <a:endParaRPr lang="en-GB" altLang="en-US"/>
          </a:p>
        </p:txBody>
      </p:sp>
    </p:spTree>
    <p:extLst>
      <p:ext uri="{BB962C8B-B14F-4D97-AF65-F5344CB8AC3E}">
        <p14:creationId xmlns:p14="http://schemas.microsoft.com/office/powerpoint/2010/main" val="270423984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endParaRPr lang="en-GB"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3">
            <a:extLst>
              <a:ext uri="{FF2B5EF4-FFF2-40B4-BE49-F238E27FC236}">
                <a16:creationId xmlns:a16="http://schemas.microsoft.com/office/drawing/2014/main" id="{19D4C253-DFF4-EED4-23A6-18ECDFCC07E4}"/>
              </a:ext>
            </a:extLst>
          </p:cNvPr>
          <p:cNvSpPr>
            <a:spLocks noGrp="1"/>
          </p:cNvSpPr>
          <p:nvPr>
            <p:ph type="dt" sz="half" idx="10"/>
          </p:nvPr>
        </p:nvSpPr>
        <p:spPr/>
        <p:txBody>
          <a:bodyPr/>
          <a:lstStyle>
            <a:lvl1pPr>
              <a:defRPr/>
            </a:lvl1pPr>
          </a:lstStyle>
          <a:p>
            <a:pPr>
              <a:defRPr/>
            </a:pPr>
            <a:fld id="{5CBC9C1B-EAC5-4B20-8D22-C79D35B35B1E}" type="datetime1">
              <a:rPr lang="en-GB"/>
              <a:pPr>
                <a:defRPr/>
              </a:pPr>
              <a:t>05/10/2026</a:t>
            </a:fld>
            <a:endParaRPr lang="en-GB"/>
          </a:p>
        </p:txBody>
      </p:sp>
      <p:sp>
        <p:nvSpPr>
          <p:cNvPr id="6" name="Footer Placeholder 4">
            <a:extLst>
              <a:ext uri="{FF2B5EF4-FFF2-40B4-BE49-F238E27FC236}">
                <a16:creationId xmlns:a16="http://schemas.microsoft.com/office/drawing/2014/main" id="{BA726EF6-B7FB-30EA-0D9F-4C153D590023}"/>
              </a:ext>
            </a:extLst>
          </p:cNvPr>
          <p:cNvSpPr>
            <a:spLocks noGrp="1"/>
          </p:cNvSpPr>
          <p:nvPr>
            <p:ph type="ftr" sz="quarter" idx="11"/>
          </p:nvPr>
        </p:nvSpPr>
        <p:spPr/>
        <p:txBody>
          <a:bodyPr/>
          <a:lstStyle>
            <a:lvl1pPr>
              <a:defRPr/>
            </a:lvl1pPr>
          </a:lstStyle>
          <a:p>
            <a:pPr>
              <a:defRPr/>
            </a:pPr>
            <a:endParaRPr lang="en-GB"/>
          </a:p>
        </p:txBody>
      </p:sp>
      <p:sp>
        <p:nvSpPr>
          <p:cNvPr id="7" name="Slide Number Placeholder 5">
            <a:extLst>
              <a:ext uri="{FF2B5EF4-FFF2-40B4-BE49-F238E27FC236}">
                <a16:creationId xmlns:a16="http://schemas.microsoft.com/office/drawing/2014/main" id="{4CF40D89-5090-040A-3F2F-5807AB5CD0C1}"/>
              </a:ext>
            </a:extLst>
          </p:cNvPr>
          <p:cNvSpPr>
            <a:spLocks noGrp="1"/>
          </p:cNvSpPr>
          <p:nvPr>
            <p:ph type="sldNum" sz="quarter" idx="12"/>
          </p:nvPr>
        </p:nvSpPr>
        <p:spPr/>
        <p:txBody>
          <a:bodyPr/>
          <a:lstStyle>
            <a:lvl1pPr>
              <a:defRPr/>
            </a:lvl1pPr>
          </a:lstStyle>
          <a:p>
            <a:pPr>
              <a:defRPr/>
            </a:pPr>
            <a:fld id="{F8310FC4-B3EB-4218-9437-6EFBE974037F}" type="slidenum">
              <a:rPr lang="en-GB" altLang="en-US"/>
              <a:pPr>
                <a:defRPr/>
              </a:pPr>
              <a:t>‹#›</a:t>
            </a:fld>
            <a:endParaRPr lang="en-GB" altLang="en-US"/>
          </a:p>
        </p:txBody>
      </p:sp>
    </p:spTree>
    <p:extLst>
      <p:ext uri="{BB962C8B-B14F-4D97-AF65-F5344CB8AC3E}">
        <p14:creationId xmlns:p14="http://schemas.microsoft.com/office/powerpoint/2010/main" val="109401370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ABA7551A-1794-C9B0-1157-62203A8E09F3}"/>
              </a:ext>
            </a:extLst>
          </p:cNvPr>
          <p:cNvSpPr>
            <a:spLocks noGrp="1"/>
          </p:cNvSpPr>
          <p:nvPr>
            <p:ph type="dt" sz="half" idx="10"/>
          </p:nvPr>
        </p:nvSpPr>
        <p:spPr/>
        <p:txBody>
          <a:bodyPr/>
          <a:lstStyle>
            <a:lvl1pPr>
              <a:defRPr/>
            </a:lvl1pPr>
          </a:lstStyle>
          <a:p>
            <a:pPr>
              <a:defRPr/>
            </a:pPr>
            <a:fld id="{F76B93DD-328C-4B70-A293-CC2875BF34B5}" type="datetime1">
              <a:rPr lang="en-GB"/>
              <a:pPr>
                <a:defRPr/>
              </a:pPr>
              <a:t>05/10/2026</a:t>
            </a:fld>
            <a:endParaRPr lang="en-GB"/>
          </a:p>
        </p:txBody>
      </p:sp>
      <p:sp>
        <p:nvSpPr>
          <p:cNvPr id="5" name="Footer Placeholder 4">
            <a:extLst>
              <a:ext uri="{FF2B5EF4-FFF2-40B4-BE49-F238E27FC236}">
                <a16:creationId xmlns:a16="http://schemas.microsoft.com/office/drawing/2014/main" id="{9D60C50E-8B7B-DBF7-5253-78A60180A14B}"/>
              </a:ext>
            </a:extLst>
          </p:cNvPr>
          <p:cNvSpPr>
            <a:spLocks noGrp="1"/>
          </p:cNvSpPr>
          <p:nvPr>
            <p:ph type="ftr" sz="quarter" idx="11"/>
          </p:nvPr>
        </p:nvSpPr>
        <p:spPr/>
        <p:txBody>
          <a:bodyPr/>
          <a:lstStyle>
            <a:lvl1pPr>
              <a:defRPr/>
            </a:lvl1pPr>
          </a:lstStyle>
          <a:p>
            <a:pPr>
              <a:defRPr/>
            </a:pPr>
            <a:endParaRPr lang="en-GB"/>
          </a:p>
        </p:txBody>
      </p:sp>
      <p:sp>
        <p:nvSpPr>
          <p:cNvPr id="6" name="Slide Number Placeholder 5">
            <a:extLst>
              <a:ext uri="{FF2B5EF4-FFF2-40B4-BE49-F238E27FC236}">
                <a16:creationId xmlns:a16="http://schemas.microsoft.com/office/drawing/2014/main" id="{A0DA5DFD-C355-4D60-3322-8399D334A338}"/>
              </a:ext>
            </a:extLst>
          </p:cNvPr>
          <p:cNvSpPr>
            <a:spLocks noGrp="1"/>
          </p:cNvSpPr>
          <p:nvPr>
            <p:ph type="sldNum" sz="quarter" idx="12"/>
          </p:nvPr>
        </p:nvSpPr>
        <p:spPr/>
        <p:txBody>
          <a:bodyPr/>
          <a:lstStyle>
            <a:lvl1pPr>
              <a:defRPr/>
            </a:lvl1pPr>
          </a:lstStyle>
          <a:p>
            <a:pPr>
              <a:defRPr/>
            </a:pPr>
            <a:fld id="{8A923E50-67F5-4085-9C15-05E134C67266}" type="slidenum">
              <a:rPr lang="en-GB" altLang="en-US"/>
              <a:pPr>
                <a:defRPr/>
              </a:pPr>
              <a:t>‹#›</a:t>
            </a:fld>
            <a:endParaRPr lang="en-GB" altLang="en-US"/>
          </a:p>
        </p:txBody>
      </p:sp>
    </p:spTree>
    <p:extLst>
      <p:ext uri="{BB962C8B-B14F-4D97-AF65-F5344CB8AC3E}">
        <p14:creationId xmlns:p14="http://schemas.microsoft.com/office/powerpoint/2010/main" val="62466101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0"/>
            <a:ext cx="2057400" cy="5851525"/>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5B514C9E-BEED-DF3C-3BE0-38DE570075C2}"/>
              </a:ext>
            </a:extLst>
          </p:cNvPr>
          <p:cNvSpPr>
            <a:spLocks noGrp="1"/>
          </p:cNvSpPr>
          <p:nvPr>
            <p:ph type="dt" sz="half" idx="10"/>
          </p:nvPr>
        </p:nvSpPr>
        <p:spPr/>
        <p:txBody>
          <a:bodyPr/>
          <a:lstStyle>
            <a:lvl1pPr>
              <a:defRPr/>
            </a:lvl1pPr>
          </a:lstStyle>
          <a:p>
            <a:pPr>
              <a:defRPr/>
            </a:pPr>
            <a:fld id="{9221157F-D1AC-4D23-8C7A-21FA0474B911}" type="datetime1">
              <a:rPr lang="en-GB"/>
              <a:pPr>
                <a:defRPr/>
              </a:pPr>
              <a:t>05/10/2026</a:t>
            </a:fld>
            <a:endParaRPr lang="en-GB"/>
          </a:p>
        </p:txBody>
      </p:sp>
      <p:sp>
        <p:nvSpPr>
          <p:cNvPr id="5" name="Footer Placeholder 4">
            <a:extLst>
              <a:ext uri="{FF2B5EF4-FFF2-40B4-BE49-F238E27FC236}">
                <a16:creationId xmlns:a16="http://schemas.microsoft.com/office/drawing/2014/main" id="{820685AD-0CCE-5575-2F06-011826A822CE}"/>
              </a:ext>
            </a:extLst>
          </p:cNvPr>
          <p:cNvSpPr>
            <a:spLocks noGrp="1"/>
          </p:cNvSpPr>
          <p:nvPr>
            <p:ph type="ftr" sz="quarter" idx="11"/>
          </p:nvPr>
        </p:nvSpPr>
        <p:spPr/>
        <p:txBody>
          <a:bodyPr/>
          <a:lstStyle>
            <a:lvl1pPr>
              <a:defRPr/>
            </a:lvl1pPr>
          </a:lstStyle>
          <a:p>
            <a:pPr>
              <a:defRPr/>
            </a:pPr>
            <a:endParaRPr lang="en-GB"/>
          </a:p>
        </p:txBody>
      </p:sp>
      <p:sp>
        <p:nvSpPr>
          <p:cNvPr id="6" name="Slide Number Placeholder 5">
            <a:extLst>
              <a:ext uri="{FF2B5EF4-FFF2-40B4-BE49-F238E27FC236}">
                <a16:creationId xmlns:a16="http://schemas.microsoft.com/office/drawing/2014/main" id="{6042A99C-F9BF-D4D5-302C-A0C2C4B7FD86}"/>
              </a:ext>
            </a:extLst>
          </p:cNvPr>
          <p:cNvSpPr>
            <a:spLocks noGrp="1"/>
          </p:cNvSpPr>
          <p:nvPr>
            <p:ph type="sldNum" sz="quarter" idx="12"/>
          </p:nvPr>
        </p:nvSpPr>
        <p:spPr/>
        <p:txBody>
          <a:bodyPr/>
          <a:lstStyle>
            <a:lvl1pPr>
              <a:defRPr/>
            </a:lvl1pPr>
          </a:lstStyle>
          <a:p>
            <a:pPr>
              <a:defRPr/>
            </a:pPr>
            <a:fld id="{B98EC875-5714-43BC-ABA3-38470033BA00}" type="slidenum">
              <a:rPr lang="en-GB" altLang="en-US"/>
              <a:pPr>
                <a:defRPr/>
              </a:pPr>
              <a:t>‹#›</a:t>
            </a:fld>
            <a:endParaRPr lang="en-GB" altLang="en-US"/>
          </a:p>
        </p:txBody>
      </p:sp>
    </p:spTree>
    <p:extLst>
      <p:ext uri="{BB962C8B-B14F-4D97-AF65-F5344CB8AC3E}">
        <p14:creationId xmlns:p14="http://schemas.microsoft.com/office/powerpoint/2010/main" val="221994544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Team x4">
    <p:spTree>
      <p:nvGrpSpPr>
        <p:cNvPr id="1" name=""/>
        <p:cNvGrpSpPr/>
        <p:nvPr/>
      </p:nvGrpSpPr>
      <p:grpSpPr>
        <a:xfrm>
          <a:off x="0" y="0"/>
          <a:ext cx="0" cy="0"/>
          <a:chOff x="0" y="0"/>
          <a:chExt cx="0" cy="0"/>
        </a:xfrm>
      </p:grpSpPr>
      <p:sp>
        <p:nvSpPr>
          <p:cNvPr id="45" name="Title 1">
            <a:extLst>
              <a:ext uri="{FF2B5EF4-FFF2-40B4-BE49-F238E27FC236}">
                <a16:creationId xmlns:a16="http://schemas.microsoft.com/office/drawing/2014/main" id="{FDA50B04-DEA5-DCCF-0DAD-0D3B122FD652}"/>
              </a:ext>
            </a:extLst>
          </p:cNvPr>
          <p:cNvSpPr>
            <a:spLocks noGrp="1"/>
          </p:cNvSpPr>
          <p:nvPr>
            <p:ph type="title" hasCustomPrompt="1"/>
          </p:nvPr>
        </p:nvSpPr>
        <p:spPr>
          <a:xfrm>
            <a:off x="432054" y="704088"/>
            <a:ext cx="7886700" cy="676656"/>
          </a:xfrm>
        </p:spPr>
        <p:txBody>
          <a:bodyPr rtlCol="0"/>
          <a:lstStyle>
            <a:lvl1pPr>
              <a:defRPr lang="en-GB" sz="2700"/>
            </a:lvl1pPr>
          </a:lstStyle>
          <a:p>
            <a:pPr rtl="0"/>
            <a:r>
              <a:rPr lang="en-GB"/>
              <a:t>click to edit master title style	</a:t>
            </a:r>
          </a:p>
        </p:txBody>
      </p:sp>
      <p:sp>
        <p:nvSpPr>
          <p:cNvPr id="28" name="Freeform: Shape 27">
            <a:extLst>
              <a:ext uri="{FF2B5EF4-FFF2-40B4-BE49-F238E27FC236}">
                <a16:creationId xmlns:a16="http://schemas.microsoft.com/office/drawing/2014/main" id="{B1BA04E2-C77D-D0F1-EC03-2F832DFA5498}"/>
              </a:ext>
            </a:extLst>
          </p:cNvPr>
          <p:cNvSpPr>
            <a:spLocks/>
          </p:cNvSpPr>
          <p:nvPr userDrawn="1"/>
        </p:nvSpPr>
        <p:spPr>
          <a:xfrm>
            <a:off x="0" y="1641237"/>
            <a:ext cx="9144000" cy="5216762"/>
          </a:xfrm>
          <a:custGeom>
            <a:avLst/>
            <a:gdLst>
              <a:gd name="connsiteX0" fmla="*/ 1849560 w 12192000"/>
              <a:gd name="connsiteY0" fmla="*/ 803 h 5216762"/>
              <a:gd name="connsiteX1" fmla="*/ 2779308 w 12192000"/>
              <a:gd name="connsiteY1" fmla="*/ 191654 h 5216762"/>
              <a:gd name="connsiteX2" fmla="*/ 3529993 w 12192000"/>
              <a:gd name="connsiteY2" fmla="*/ 614650 h 5216762"/>
              <a:gd name="connsiteX3" fmla="*/ 5271920 w 12192000"/>
              <a:gd name="connsiteY3" fmla="*/ 1300408 h 5216762"/>
              <a:gd name="connsiteX4" fmla="*/ 6940105 w 12192000"/>
              <a:gd name="connsiteY4" fmla="*/ 1192018 h 5216762"/>
              <a:gd name="connsiteX5" fmla="*/ 8301823 w 12192000"/>
              <a:gd name="connsiteY5" fmla="*/ 780730 h 5216762"/>
              <a:gd name="connsiteX6" fmla="*/ 12120288 w 12192000"/>
              <a:gd name="connsiteY6" fmla="*/ 561429 h 5216762"/>
              <a:gd name="connsiteX7" fmla="*/ 12192000 w 12192000"/>
              <a:gd name="connsiteY7" fmla="*/ 591187 h 5216762"/>
              <a:gd name="connsiteX8" fmla="*/ 12192000 w 12192000"/>
              <a:gd name="connsiteY8" fmla="*/ 5216762 h 5216762"/>
              <a:gd name="connsiteX9" fmla="*/ 0 w 12192000"/>
              <a:gd name="connsiteY9" fmla="*/ 5216762 h 5216762"/>
              <a:gd name="connsiteX10" fmla="*/ 0 w 12192000"/>
              <a:gd name="connsiteY10" fmla="*/ 671712 h 5216762"/>
              <a:gd name="connsiteX11" fmla="*/ 66994 w 12192000"/>
              <a:gd name="connsiteY11" fmla="*/ 616810 h 5216762"/>
              <a:gd name="connsiteX12" fmla="*/ 314608 w 12192000"/>
              <a:gd name="connsiteY12" fmla="*/ 447849 h 5216762"/>
              <a:gd name="connsiteX13" fmla="*/ 1849560 w 12192000"/>
              <a:gd name="connsiteY13" fmla="*/ 803 h 52167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192000" h="5216762">
                <a:moveTo>
                  <a:pt x="1849560" y="803"/>
                </a:moveTo>
                <a:cubicBezTo>
                  <a:pt x="2158708" y="8598"/>
                  <a:pt x="2468821" y="73153"/>
                  <a:pt x="2779308" y="191654"/>
                </a:cubicBezTo>
                <a:cubicBezTo>
                  <a:pt x="3056080" y="297323"/>
                  <a:pt x="3289358" y="460148"/>
                  <a:pt x="3529993" y="614650"/>
                </a:cubicBezTo>
                <a:cubicBezTo>
                  <a:pt x="4050027" y="948769"/>
                  <a:pt x="4615367" y="1204778"/>
                  <a:pt x="5271920" y="1300408"/>
                </a:cubicBezTo>
                <a:cubicBezTo>
                  <a:pt x="5824635" y="1381128"/>
                  <a:pt x="6381038" y="1326165"/>
                  <a:pt x="6940105" y="1192018"/>
                </a:cubicBezTo>
                <a:cubicBezTo>
                  <a:pt x="7564423" y="1042204"/>
                  <a:pt x="7924583" y="909418"/>
                  <a:pt x="8301823" y="780730"/>
                </a:cubicBezTo>
                <a:cubicBezTo>
                  <a:pt x="8668653" y="655543"/>
                  <a:pt x="10619014" y="-9633"/>
                  <a:pt x="12120288" y="561429"/>
                </a:cubicBezTo>
                <a:lnTo>
                  <a:pt x="12192000" y="591187"/>
                </a:lnTo>
                <a:lnTo>
                  <a:pt x="12192000" y="5216762"/>
                </a:lnTo>
                <a:lnTo>
                  <a:pt x="0" y="5216762"/>
                </a:lnTo>
                <a:lnTo>
                  <a:pt x="0" y="671712"/>
                </a:lnTo>
                <a:lnTo>
                  <a:pt x="66994" y="616810"/>
                </a:lnTo>
                <a:cubicBezTo>
                  <a:pt x="145598" y="557990"/>
                  <a:pt x="228102" y="501632"/>
                  <a:pt x="314608" y="447849"/>
                </a:cubicBezTo>
                <a:cubicBezTo>
                  <a:pt x="821750" y="132484"/>
                  <a:pt x="1334314" y="-12190"/>
                  <a:pt x="1849560" y="803"/>
                </a:cubicBezTo>
                <a:close/>
              </a:path>
            </a:pathLst>
          </a:custGeom>
          <a:solidFill>
            <a:schemeClr val="accent4">
              <a:alpha val="50000"/>
            </a:schemeClr>
          </a:solidFill>
          <a:ln w="5232" cap="flat">
            <a:noFill/>
            <a:prstDash val="solid"/>
            <a:miter/>
          </a:ln>
        </p:spPr>
        <p:txBody>
          <a:bodyPr rot="0" spcFirstLastPara="0" vertOverflow="overflow" horzOverflow="overflow" vert="horz" wrap="square" lIns="51435" tIns="25718" rIns="51435" bIns="25718" numCol="1" spcCol="0" rtlCol="0" fromWordArt="0" anchor="ctr" anchorCtr="0" forceAA="0" compatLnSpc="1">
            <a:prstTxWarp prst="textNoShape">
              <a:avLst/>
            </a:prstTxWarp>
            <a:noAutofit/>
          </a:bodyPr>
          <a:lstStyle>
            <a:defPPr>
              <a:defRPr lang="en-GB"/>
            </a:defPPr>
          </a:lstStyle>
          <a:p>
            <a:pPr lvl="0" rtl="0"/>
            <a:endParaRPr lang="en-GB" sz="1350">
              <a:solidFill>
                <a:schemeClr val="tx1"/>
              </a:solidFill>
            </a:endParaRPr>
          </a:p>
        </p:txBody>
      </p:sp>
      <p:sp>
        <p:nvSpPr>
          <p:cNvPr id="39" name="Picture Placeholder 38">
            <a:extLst>
              <a:ext uri="{FF2B5EF4-FFF2-40B4-BE49-F238E27FC236}">
                <a16:creationId xmlns:a16="http://schemas.microsoft.com/office/drawing/2014/main" id="{081294B5-CB6D-F1BF-22AD-497A1426B8CF}"/>
              </a:ext>
            </a:extLst>
          </p:cNvPr>
          <p:cNvSpPr>
            <a:spLocks noGrp="1"/>
          </p:cNvSpPr>
          <p:nvPr>
            <p:ph type="pic" sz="quarter" idx="13"/>
          </p:nvPr>
        </p:nvSpPr>
        <p:spPr>
          <a:xfrm>
            <a:off x="401989" y="1691640"/>
            <a:ext cx="1818992" cy="3343204"/>
          </a:xfrm>
          <a:custGeom>
            <a:avLst/>
            <a:gdLst>
              <a:gd name="connsiteX0" fmla="*/ 1212661 w 2425322"/>
              <a:gd name="connsiteY0" fmla="*/ 0 h 3343204"/>
              <a:gd name="connsiteX1" fmla="*/ 2425322 w 2425322"/>
              <a:gd name="connsiteY1" fmla="*/ 1671602 h 3343204"/>
              <a:gd name="connsiteX2" fmla="*/ 1212661 w 2425322"/>
              <a:gd name="connsiteY2" fmla="*/ 3343204 h 3343204"/>
              <a:gd name="connsiteX3" fmla="*/ 0 w 2425322"/>
              <a:gd name="connsiteY3" fmla="*/ 1671602 h 3343204"/>
              <a:gd name="connsiteX4" fmla="*/ 1212661 w 2425322"/>
              <a:gd name="connsiteY4" fmla="*/ 0 h 3343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25322" h="3343204">
                <a:moveTo>
                  <a:pt x="1212661" y="0"/>
                </a:moveTo>
                <a:cubicBezTo>
                  <a:pt x="1882395" y="0"/>
                  <a:pt x="2425322" y="748402"/>
                  <a:pt x="2425322" y="1671602"/>
                </a:cubicBezTo>
                <a:cubicBezTo>
                  <a:pt x="2425322" y="2594802"/>
                  <a:pt x="1882395" y="3343204"/>
                  <a:pt x="1212661" y="3343204"/>
                </a:cubicBezTo>
                <a:cubicBezTo>
                  <a:pt x="542927" y="3343204"/>
                  <a:pt x="0" y="2594802"/>
                  <a:pt x="0" y="1671602"/>
                </a:cubicBezTo>
                <a:cubicBezTo>
                  <a:pt x="0" y="748402"/>
                  <a:pt x="542927" y="0"/>
                  <a:pt x="1212661" y="0"/>
                </a:cubicBezTo>
                <a:close/>
              </a:path>
            </a:pathLst>
          </a:custGeom>
          <a:solidFill>
            <a:schemeClr val="accent4"/>
          </a:solidFill>
        </p:spPr>
        <p:txBody>
          <a:bodyPr wrap="square" rtlCol="0" anchor="ctr">
            <a:noAutofit/>
          </a:bodyPr>
          <a:lstStyle>
            <a:lvl1pPr marL="0" indent="0" algn="ctr">
              <a:buNone/>
              <a:defRPr lang="en-GB" sz="1013">
                <a:solidFill>
                  <a:schemeClr val="accent1"/>
                </a:solidFill>
              </a:defRPr>
            </a:lvl1pPr>
          </a:lstStyle>
          <a:p>
            <a:pPr rtl="0"/>
            <a:r>
              <a:rPr lang="en-US"/>
              <a:t>Click icon to add picture</a:t>
            </a:r>
            <a:endParaRPr lang="en-GB"/>
          </a:p>
        </p:txBody>
      </p:sp>
      <p:sp>
        <p:nvSpPr>
          <p:cNvPr id="40" name="Picture Placeholder 39">
            <a:extLst>
              <a:ext uri="{FF2B5EF4-FFF2-40B4-BE49-F238E27FC236}">
                <a16:creationId xmlns:a16="http://schemas.microsoft.com/office/drawing/2014/main" id="{BBFBB2C1-DF1A-1E19-85F0-4AA596F66B87}"/>
              </a:ext>
            </a:extLst>
          </p:cNvPr>
          <p:cNvSpPr>
            <a:spLocks noGrp="1"/>
          </p:cNvSpPr>
          <p:nvPr>
            <p:ph type="pic" sz="quarter" idx="14"/>
          </p:nvPr>
        </p:nvSpPr>
        <p:spPr>
          <a:xfrm>
            <a:off x="2583093" y="1691640"/>
            <a:ext cx="1818992" cy="3343204"/>
          </a:xfrm>
          <a:custGeom>
            <a:avLst/>
            <a:gdLst>
              <a:gd name="connsiteX0" fmla="*/ 1212661 w 2425322"/>
              <a:gd name="connsiteY0" fmla="*/ 0 h 3343204"/>
              <a:gd name="connsiteX1" fmla="*/ 2425322 w 2425322"/>
              <a:gd name="connsiteY1" fmla="*/ 1671602 h 3343204"/>
              <a:gd name="connsiteX2" fmla="*/ 1212661 w 2425322"/>
              <a:gd name="connsiteY2" fmla="*/ 3343204 h 3343204"/>
              <a:gd name="connsiteX3" fmla="*/ 0 w 2425322"/>
              <a:gd name="connsiteY3" fmla="*/ 1671602 h 3343204"/>
              <a:gd name="connsiteX4" fmla="*/ 1212661 w 2425322"/>
              <a:gd name="connsiteY4" fmla="*/ 0 h 3343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25322" h="3343204">
                <a:moveTo>
                  <a:pt x="1212661" y="0"/>
                </a:moveTo>
                <a:cubicBezTo>
                  <a:pt x="1882395" y="0"/>
                  <a:pt x="2425322" y="748402"/>
                  <a:pt x="2425322" y="1671602"/>
                </a:cubicBezTo>
                <a:cubicBezTo>
                  <a:pt x="2425322" y="2594802"/>
                  <a:pt x="1882395" y="3343204"/>
                  <a:pt x="1212661" y="3343204"/>
                </a:cubicBezTo>
                <a:cubicBezTo>
                  <a:pt x="542927" y="3343204"/>
                  <a:pt x="0" y="2594802"/>
                  <a:pt x="0" y="1671602"/>
                </a:cubicBezTo>
                <a:cubicBezTo>
                  <a:pt x="0" y="748402"/>
                  <a:pt x="542927" y="0"/>
                  <a:pt x="1212661" y="0"/>
                </a:cubicBezTo>
                <a:close/>
              </a:path>
            </a:pathLst>
          </a:custGeom>
          <a:solidFill>
            <a:schemeClr val="accent4"/>
          </a:solidFill>
        </p:spPr>
        <p:txBody>
          <a:bodyPr wrap="square" rtlCol="0" anchor="ctr">
            <a:noAutofit/>
          </a:bodyPr>
          <a:lstStyle>
            <a:lvl1pPr marL="0" indent="0" algn="ctr">
              <a:buNone/>
              <a:defRPr lang="en-GB" sz="1013">
                <a:solidFill>
                  <a:schemeClr val="accent1"/>
                </a:solidFill>
              </a:defRPr>
            </a:lvl1pPr>
          </a:lstStyle>
          <a:p>
            <a:pPr rtl="0"/>
            <a:r>
              <a:rPr lang="en-US"/>
              <a:t>Click icon to add picture</a:t>
            </a:r>
            <a:endParaRPr lang="en-GB"/>
          </a:p>
        </p:txBody>
      </p:sp>
      <p:sp>
        <p:nvSpPr>
          <p:cNvPr id="41" name="Picture Placeholder 40">
            <a:extLst>
              <a:ext uri="{FF2B5EF4-FFF2-40B4-BE49-F238E27FC236}">
                <a16:creationId xmlns:a16="http://schemas.microsoft.com/office/drawing/2014/main" id="{8C5BE6D6-23FF-B9B3-6EB7-147E9303C941}"/>
              </a:ext>
            </a:extLst>
          </p:cNvPr>
          <p:cNvSpPr>
            <a:spLocks noGrp="1"/>
          </p:cNvSpPr>
          <p:nvPr>
            <p:ph type="pic" sz="quarter" idx="15"/>
          </p:nvPr>
        </p:nvSpPr>
        <p:spPr>
          <a:xfrm>
            <a:off x="4764196" y="1691640"/>
            <a:ext cx="1818992" cy="3343204"/>
          </a:xfrm>
          <a:custGeom>
            <a:avLst/>
            <a:gdLst>
              <a:gd name="connsiteX0" fmla="*/ 1212661 w 2425322"/>
              <a:gd name="connsiteY0" fmla="*/ 0 h 3343204"/>
              <a:gd name="connsiteX1" fmla="*/ 2425322 w 2425322"/>
              <a:gd name="connsiteY1" fmla="*/ 1671602 h 3343204"/>
              <a:gd name="connsiteX2" fmla="*/ 1212661 w 2425322"/>
              <a:gd name="connsiteY2" fmla="*/ 3343204 h 3343204"/>
              <a:gd name="connsiteX3" fmla="*/ 0 w 2425322"/>
              <a:gd name="connsiteY3" fmla="*/ 1671602 h 3343204"/>
              <a:gd name="connsiteX4" fmla="*/ 1212661 w 2425322"/>
              <a:gd name="connsiteY4" fmla="*/ 0 h 3343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25322" h="3343204">
                <a:moveTo>
                  <a:pt x="1212661" y="0"/>
                </a:moveTo>
                <a:cubicBezTo>
                  <a:pt x="1882395" y="0"/>
                  <a:pt x="2425322" y="748402"/>
                  <a:pt x="2425322" y="1671602"/>
                </a:cubicBezTo>
                <a:cubicBezTo>
                  <a:pt x="2425322" y="2594802"/>
                  <a:pt x="1882395" y="3343204"/>
                  <a:pt x="1212661" y="3343204"/>
                </a:cubicBezTo>
                <a:cubicBezTo>
                  <a:pt x="542927" y="3343204"/>
                  <a:pt x="0" y="2594802"/>
                  <a:pt x="0" y="1671602"/>
                </a:cubicBezTo>
                <a:cubicBezTo>
                  <a:pt x="0" y="748402"/>
                  <a:pt x="542927" y="0"/>
                  <a:pt x="1212661" y="0"/>
                </a:cubicBezTo>
                <a:close/>
              </a:path>
            </a:pathLst>
          </a:custGeom>
          <a:solidFill>
            <a:schemeClr val="accent4"/>
          </a:solidFill>
        </p:spPr>
        <p:txBody>
          <a:bodyPr wrap="square" rtlCol="0" anchor="ctr">
            <a:noAutofit/>
          </a:bodyPr>
          <a:lstStyle>
            <a:lvl1pPr marL="0" indent="0" algn="ctr">
              <a:buNone/>
              <a:defRPr lang="en-GB" sz="1013">
                <a:solidFill>
                  <a:schemeClr val="accent1"/>
                </a:solidFill>
              </a:defRPr>
            </a:lvl1pPr>
          </a:lstStyle>
          <a:p>
            <a:pPr rtl="0"/>
            <a:r>
              <a:rPr lang="en-US"/>
              <a:t>Click icon to add picture</a:t>
            </a:r>
            <a:endParaRPr lang="en-GB"/>
          </a:p>
        </p:txBody>
      </p:sp>
      <p:sp>
        <p:nvSpPr>
          <p:cNvPr id="42" name="Picture Placeholder 41">
            <a:extLst>
              <a:ext uri="{FF2B5EF4-FFF2-40B4-BE49-F238E27FC236}">
                <a16:creationId xmlns:a16="http://schemas.microsoft.com/office/drawing/2014/main" id="{A07A1DDE-85A4-10BA-7DD5-FCF33DA6C7BA}"/>
              </a:ext>
            </a:extLst>
          </p:cNvPr>
          <p:cNvSpPr>
            <a:spLocks noGrp="1"/>
          </p:cNvSpPr>
          <p:nvPr>
            <p:ph type="pic" sz="quarter" idx="16"/>
          </p:nvPr>
        </p:nvSpPr>
        <p:spPr>
          <a:xfrm>
            <a:off x="6945301" y="1691640"/>
            <a:ext cx="1818992" cy="3343204"/>
          </a:xfrm>
          <a:custGeom>
            <a:avLst/>
            <a:gdLst>
              <a:gd name="connsiteX0" fmla="*/ 1212661 w 2425322"/>
              <a:gd name="connsiteY0" fmla="*/ 0 h 3343204"/>
              <a:gd name="connsiteX1" fmla="*/ 2425322 w 2425322"/>
              <a:gd name="connsiteY1" fmla="*/ 1671602 h 3343204"/>
              <a:gd name="connsiteX2" fmla="*/ 1212661 w 2425322"/>
              <a:gd name="connsiteY2" fmla="*/ 3343204 h 3343204"/>
              <a:gd name="connsiteX3" fmla="*/ 0 w 2425322"/>
              <a:gd name="connsiteY3" fmla="*/ 1671602 h 3343204"/>
              <a:gd name="connsiteX4" fmla="*/ 1212661 w 2425322"/>
              <a:gd name="connsiteY4" fmla="*/ 0 h 3343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25322" h="3343204">
                <a:moveTo>
                  <a:pt x="1212661" y="0"/>
                </a:moveTo>
                <a:cubicBezTo>
                  <a:pt x="1882395" y="0"/>
                  <a:pt x="2425322" y="748402"/>
                  <a:pt x="2425322" y="1671602"/>
                </a:cubicBezTo>
                <a:cubicBezTo>
                  <a:pt x="2425322" y="2594802"/>
                  <a:pt x="1882395" y="3343204"/>
                  <a:pt x="1212661" y="3343204"/>
                </a:cubicBezTo>
                <a:cubicBezTo>
                  <a:pt x="542927" y="3343204"/>
                  <a:pt x="0" y="2594802"/>
                  <a:pt x="0" y="1671602"/>
                </a:cubicBezTo>
                <a:cubicBezTo>
                  <a:pt x="0" y="748402"/>
                  <a:pt x="542927" y="0"/>
                  <a:pt x="1212661" y="0"/>
                </a:cubicBezTo>
                <a:close/>
              </a:path>
            </a:pathLst>
          </a:custGeom>
          <a:solidFill>
            <a:schemeClr val="accent4"/>
          </a:solidFill>
        </p:spPr>
        <p:txBody>
          <a:bodyPr wrap="square" rtlCol="0" anchor="ctr">
            <a:noAutofit/>
          </a:bodyPr>
          <a:lstStyle>
            <a:lvl1pPr marL="0" indent="0" algn="ctr">
              <a:buNone/>
              <a:defRPr lang="en-GB" sz="1013">
                <a:solidFill>
                  <a:schemeClr val="accent1"/>
                </a:solidFill>
              </a:defRPr>
            </a:lvl1pPr>
          </a:lstStyle>
          <a:p>
            <a:pPr rtl="0"/>
            <a:r>
              <a:rPr lang="en-US"/>
              <a:t>Click icon to add picture</a:t>
            </a:r>
            <a:endParaRPr lang="en-GB"/>
          </a:p>
        </p:txBody>
      </p:sp>
      <p:sp>
        <p:nvSpPr>
          <p:cNvPr id="47" name="Text Placeholder 46">
            <a:extLst>
              <a:ext uri="{FF2B5EF4-FFF2-40B4-BE49-F238E27FC236}">
                <a16:creationId xmlns:a16="http://schemas.microsoft.com/office/drawing/2014/main" id="{EC58C559-7910-45EC-28D0-D37F02FA738C}"/>
              </a:ext>
            </a:extLst>
          </p:cNvPr>
          <p:cNvSpPr>
            <a:spLocks noGrp="1"/>
          </p:cNvSpPr>
          <p:nvPr>
            <p:ph type="body" sz="quarter" idx="17"/>
          </p:nvPr>
        </p:nvSpPr>
        <p:spPr>
          <a:xfrm>
            <a:off x="508397" y="5175504"/>
            <a:ext cx="1817370" cy="365760"/>
          </a:xfrm>
        </p:spPr>
        <p:txBody>
          <a:bodyPr rtlCol="0" anchor="b">
            <a:noAutofit/>
          </a:bodyPr>
          <a:lstStyle>
            <a:lvl1pPr marL="0" indent="0" algn="ctr">
              <a:lnSpc>
                <a:spcPct val="100000"/>
              </a:lnSpc>
              <a:spcBef>
                <a:spcPts val="0"/>
              </a:spcBef>
              <a:buNone/>
              <a:defRPr lang="en-GB" sz="1013" cap="all" baseline="0">
                <a:latin typeface="Gill Sans Nova" panose="020B0602020104020203" pitchFamily="34" charset="0"/>
              </a:defRPr>
            </a:lvl1pPr>
          </a:lstStyle>
          <a:p>
            <a:pPr lvl="0" rtl="0"/>
            <a:r>
              <a:rPr lang="en-US"/>
              <a:t>Click to edit Master text styles</a:t>
            </a:r>
          </a:p>
        </p:txBody>
      </p:sp>
      <p:sp>
        <p:nvSpPr>
          <p:cNvPr id="48" name="Text Placeholder 46">
            <a:extLst>
              <a:ext uri="{FF2B5EF4-FFF2-40B4-BE49-F238E27FC236}">
                <a16:creationId xmlns:a16="http://schemas.microsoft.com/office/drawing/2014/main" id="{868B70E3-3C97-4D65-D598-457720AA7253}"/>
              </a:ext>
            </a:extLst>
          </p:cNvPr>
          <p:cNvSpPr>
            <a:spLocks noGrp="1"/>
          </p:cNvSpPr>
          <p:nvPr>
            <p:ph type="body" sz="quarter" idx="18"/>
          </p:nvPr>
        </p:nvSpPr>
        <p:spPr>
          <a:xfrm>
            <a:off x="2583092" y="5175504"/>
            <a:ext cx="1817370" cy="365760"/>
          </a:xfrm>
        </p:spPr>
        <p:txBody>
          <a:bodyPr rtlCol="0" anchor="b">
            <a:noAutofit/>
          </a:bodyPr>
          <a:lstStyle>
            <a:lvl1pPr marL="0" indent="0" algn="ctr">
              <a:lnSpc>
                <a:spcPct val="100000"/>
              </a:lnSpc>
              <a:spcBef>
                <a:spcPts val="0"/>
              </a:spcBef>
              <a:buNone/>
              <a:defRPr lang="en-GB" sz="1013" cap="all" baseline="0">
                <a:latin typeface="Gill Sans Nova" panose="020B0602020104020203" pitchFamily="34" charset="0"/>
              </a:defRPr>
            </a:lvl1pPr>
          </a:lstStyle>
          <a:p>
            <a:pPr lvl="0" rtl="0"/>
            <a:r>
              <a:rPr lang="en-US"/>
              <a:t>Click to edit Master text styles</a:t>
            </a:r>
          </a:p>
        </p:txBody>
      </p:sp>
      <p:sp>
        <p:nvSpPr>
          <p:cNvPr id="49" name="Text Placeholder 46">
            <a:extLst>
              <a:ext uri="{FF2B5EF4-FFF2-40B4-BE49-F238E27FC236}">
                <a16:creationId xmlns:a16="http://schemas.microsoft.com/office/drawing/2014/main" id="{89924195-02EA-2AF9-C021-ED282397B88B}"/>
              </a:ext>
            </a:extLst>
          </p:cNvPr>
          <p:cNvSpPr>
            <a:spLocks noGrp="1"/>
          </p:cNvSpPr>
          <p:nvPr>
            <p:ph type="body" sz="quarter" idx="19"/>
          </p:nvPr>
        </p:nvSpPr>
        <p:spPr>
          <a:xfrm>
            <a:off x="4826198" y="5175504"/>
            <a:ext cx="1817370" cy="365760"/>
          </a:xfrm>
        </p:spPr>
        <p:txBody>
          <a:bodyPr rtlCol="0" anchor="b">
            <a:noAutofit/>
          </a:bodyPr>
          <a:lstStyle>
            <a:lvl1pPr marL="0" indent="0" algn="ctr">
              <a:lnSpc>
                <a:spcPct val="100000"/>
              </a:lnSpc>
              <a:spcBef>
                <a:spcPts val="0"/>
              </a:spcBef>
              <a:buNone/>
              <a:defRPr lang="en-GB" sz="1013" cap="all" baseline="0">
                <a:latin typeface="Gill Sans Nova" panose="020B0602020104020203" pitchFamily="34" charset="0"/>
              </a:defRPr>
            </a:lvl1pPr>
          </a:lstStyle>
          <a:p>
            <a:pPr lvl="0" rtl="0"/>
            <a:r>
              <a:rPr lang="en-US"/>
              <a:t>Click to edit Master text styles</a:t>
            </a:r>
          </a:p>
        </p:txBody>
      </p:sp>
      <p:sp>
        <p:nvSpPr>
          <p:cNvPr id="50" name="Text Placeholder 46">
            <a:extLst>
              <a:ext uri="{FF2B5EF4-FFF2-40B4-BE49-F238E27FC236}">
                <a16:creationId xmlns:a16="http://schemas.microsoft.com/office/drawing/2014/main" id="{582E2EDB-08EC-D1DE-3C7C-2FC0C70B27C5}"/>
              </a:ext>
            </a:extLst>
          </p:cNvPr>
          <p:cNvSpPr>
            <a:spLocks noGrp="1"/>
          </p:cNvSpPr>
          <p:nvPr>
            <p:ph type="body" sz="quarter" idx="20"/>
          </p:nvPr>
        </p:nvSpPr>
        <p:spPr>
          <a:xfrm>
            <a:off x="6945301" y="5175504"/>
            <a:ext cx="1817370" cy="365760"/>
          </a:xfrm>
        </p:spPr>
        <p:txBody>
          <a:bodyPr rtlCol="0" anchor="b">
            <a:noAutofit/>
          </a:bodyPr>
          <a:lstStyle>
            <a:lvl1pPr marL="0" indent="0" algn="ctr">
              <a:lnSpc>
                <a:spcPct val="100000"/>
              </a:lnSpc>
              <a:spcBef>
                <a:spcPts val="0"/>
              </a:spcBef>
              <a:buNone/>
              <a:defRPr lang="en-GB" sz="1013" cap="all" baseline="0">
                <a:latin typeface="Gill Sans Nova" panose="020B0602020104020203" pitchFamily="34" charset="0"/>
              </a:defRPr>
            </a:lvl1pPr>
          </a:lstStyle>
          <a:p>
            <a:pPr lvl="0" rtl="0"/>
            <a:r>
              <a:rPr lang="en-US"/>
              <a:t>Click to edit Master text styles</a:t>
            </a:r>
          </a:p>
        </p:txBody>
      </p:sp>
      <p:sp>
        <p:nvSpPr>
          <p:cNvPr id="52" name="Text Placeholder 46">
            <a:extLst>
              <a:ext uri="{FF2B5EF4-FFF2-40B4-BE49-F238E27FC236}">
                <a16:creationId xmlns:a16="http://schemas.microsoft.com/office/drawing/2014/main" id="{F66E5144-974A-0BDB-D167-9253CC65BF1E}"/>
              </a:ext>
            </a:extLst>
          </p:cNvPr>
          <p:cNvSpPr>
            <a:spLocks noGrp="1"/>
          </p:cNvSpPr>
          <p:nvPr>
            <p:ph type="body" sz="quarter" idx="21" hasCustomPrompt="1"/>
          </p:nvPr>
        </p:nvSpPr>
        <p:spPr>
          <a:xfrm>
            <a:off x="508397" y="5550408"/>
            <a:ext cx="1817370" cy="365760"/>
          </a:xfrm>
        </p:spPr>
        <p:txBody>
          <a:bodyPr rtlCol="0" anchor="t">
            <a:noAutofit/>
          </a:bodyPr>
          <a:lstStyle>
            <a:lvl1pPr marL="0" indent="0" algn="ctr">
              <a:lnSpc>
                <a:spcPct val="100000"/>
              </a:lnSpc>
              <a:spcBef>
                <a:spcPts val="0"/>
              </a:spcBef>
              <a:buNone/>
              <a:defRPr lang="en-GB" sz="1013" cap="none" baseline="0"/>
            </a:lvl1pPr>
          </a:lstStyle>
          <a:p>
            <a:pPr lvl="0" rtl="0"/>
            <a:r>
              <a:rPr lang="en-GB"/>
              <a:t>click to edit master text styles</a:t>
            </a:r>
          </a:p>
        </p:txBody>
      </p:sp>
      <p:sp>
        <p:nvSpPr>
          <p:cNvPr id="53" name="Text Placeholder 46">
            <a:extLst>
              <a:ext uri="{FF2B5EF4-FFF2-40B4-BE49-F238E27FC236}">
                <a16:creationId xmlns:a16="http://schemas.microsoft.com/office/drawing/2014/main" id="{1D923A5E-0C6A-FC00-A515-E5A508A54FBD}"/>
              </a:ext>
            </a:extLst>
          </p:cNvPr>
          <p:cNvSpPr>
            <a:spLocks noGrp="1"/>
          </p:cNvSpPr>
          <p:nvPr>
            <p:ph type="body" sz="quarter" idx="22" hasCustomPrompt="1"/>
          </p:nvPr>
        </p:nvSpPr>
        <p:spPr>
          <a:xfrm>
            <a:off x="2583092" y="5550408"/>
            <a:ext cx="1817370" cy="365760"/>
          </a:xfrm>
        </p:spPr>
        <p:txBody>
          <a:bodyPr rtlCol="0" anchor="t">
            <a:noAutofit/>
          </a:bodyPr>
          <a:lstStyle>
            <a:lvl1pPr marL="0" indent="0" algn="ctr">
              <a:lnSpc>
                <a:spcPct val="100000"/>
              </a:lnSpc>
              <a:spcBef>
                <a:spcPts val="0"/>
              </a:spcBef>
              <a:buNone/>
              <a:defRPr lang="en-GB" sz="1013" cap="none" baseline="0"/>
            </a:lvl1pPr>
          </a:lstStyle>
          <a:p>
            <a:pPr lvl="0" rtl="0"/>
            <a:r>
              <a:rPr lang="en-GB"/>
              <a:t>click to edit master text styles</a:t>
            </a:r>
          </a:p>
        </p:txBody>
      </p:sp>
      <p:sp>
        <p:nvSpPr>
          <p:cNvPr id="54" name="Text Placeholder 46">
            <a:extLst>
              <a:ext uri="{FF2B5EF4-FFF2-40B4-BE49-F238E27FC236}">
                <a16:creationId xmlns:a16="http://schemas.microsoft.com/office/drawing/2014/main" id="{01866408-222B-FAA6-3180-5AA98BF83142}"/>
              </a:ext>
            </a:extLst>
          </p:cNvPr>
          <p:cNvSpPr>
            <a:spLocks noGrp="1"/>
          </p:cNvSpPr>
          <p:nvPr>
            <p:ph type="body" sz="quarter" idx="23" hasCustomPrompt="1"/>
          </p:nvPr>
        </p:nvSpPr>
        <p:spPr>
          <a:xfrm>
            <a:off x="4826198" y="5550408"/>
            <a:ext cx="1817370" cy="365760"/>
          </a:xfrm>
        </p:spPr>
        <p:txBody>
          <a:bodyPr rtlCol="0" anchor="t">
            <a:noAutofit/>
          </a:bodyPr>
          <a:lstStyle>
            <a:lvl1pPr marL="0" indent="0" algn="ctr">
              <a:lnSpc>
                <a:spcPct val="100000"/>
              </a:lnSpc>
              <a:spcBef>
                <a:spcPts val="0"/>
              </a:spcBef>
              <a:buNone/>
              <a:defRPr lang="en-GB" sz="1013" cap="none" baseline="0"/>
            </a:lvl1pPr>
          </a:lstStyle>
          <a:p>
            <a:pPr lvl="0" rtl="0"/>
            <a:r>
              <a:rPr lang="en-GB"/>
              <a:t>click to edit master text styles</a:t>
            </a:r>
          </a:p>
        </p:txBody>
      </p:sp>
      <p:sp>
        <p:nvSpPr>
          <p:cNvPr id="55" name="Text Placeholder 46">
            <a:extLst>
              <a:ext uri="{FF2B5EF4-FFF2-40B4-BE49-F238E27FC236}">
                <a16:creationId xmlns:a16="http://schemas.microsoft.com/office/drawing/2014/main" id="{1A8C6A0D-BDFC-5DD0-110E-B4C5AE72306B}"/>
              </a:ext>
            </a:extLst>
          </p:cNvPr>
          <p:cNvSpPr>
            <a:spLocks noGrp="1"/>
          </p:cNvSpPr>
          <p:nvPr>
            <p:ph type="body" sz="quarter" idx="24" hasCustomPrompt="1"/>
          </p:nvPr>
        </p:nvSpPr>
        <p:spPr>
          <a:xfrm>
            <a:off x="6945301" y="5550408"/>
            <a:ext cx="1817370" cy="365760"/>
          </a:xfrm>
        </p:spPr>
        <p:txBody>
          <a:bodyPr rtlCol="0" anchor="t">
            <a:noAutofit/>
          </a:bodyPr>
          <a:lstStyle>
            <a:lvl1pPr marL="0" indent="0" algn="ctr">
              <a:lnSpc>
                <a:spcPct val="100000"/>
              </a:lnSpc>
              <a:spcBef>
                <a:spcPts val="0"/>
              </a:spcBef>
              <a:buNone/>
              <a:defRPr lang="en-GB" sz="1013" cap="none" baseline="0"/>
            </a:lvl1pPr>
          </a:lstStyle>
          <a:p>
            <a:pPr lvl="0" rtl="0"/>
            <a:r>
              <a:rPr lang="en-GB"/>
              <a:t>click to edit master text styles</a:t>
            </a:r>
          </a:p>
        </p:txBody>
      </p:sp>
      <p:sp>
        <p:nvSpPr>
          <p:cNvPr id="4" name="Date Placeholder 3">
            <a:extLst>
              <a:ext uri="{FF2B5EF4-FFF2-40B4-BE49-F238E27FC236}">
                <a16:creationId xmlns:a16="http://schemas.microsoft.com/office/drawing/2014/main" id="{D0E51F5A-4888-D63D-29F3-B01CF7E21C47}"/>
              </a:ext>
            </a:extLst>
          </p:cNvPr>
          <p:cNvSpPr>
            <a:spLocks noGrp="1"/>
          </p:cNvSpPr>
          <p:nvPr>
            <p:ph type="dt" sz="half" idx="10"/>
          </p:nvPr>
        </p:nvSpPr>
        <p:spPr/>
        <p:txBody>
          <a:bodyPr rtlCol="0"/>
          <a:lstStyle>
            <a:defPPr>
              <a:defRPr lang="en-GB"/>
            </a:defPPr>
          </a:lstStyle>
          <a:p>
            <a:pPr rtl="0"/>
            <a:r>
              <a:rPr lang="en-GB"/>
              <a:t>20XX</a:t>
            </a:r>
          </a:p>
        </p:txBody>
      </p:sp>
      <p:sp>
        <p:nvSpPr>
          <p:cNvPr id="5" name="Footer Placeholder 4">
            <a:extLst>
              <a:ext uri="{FF2B5EF4-FFF2-40B4-BE49-F238E27FC236}">
                <a16:creationId xmlns:a16="http://schemas.microsoft.com/office/drawing/2014/main" id="{3F237303-EC0A-6693-6BFA-55DB329E39D3}"/>
              </a:ext>
            </a:extLst>
          </p:cNvPr>
          <p:cNvSpPr>
            <a:spLocks noGrp="1"/>
          </p:cNvSpPr>
          <p:nvPr>
            <p:ph type="ftr" sz="quarter" idx="11"/>
          </p:nvPr>
        </p:nvSpPr>
        <p:spPr/>
        <p:txBody>
          <a:bodyPr rtlCol="0"/>
          <a:lstStyle>
            <a:defPPr>
              <a:defRPr lang="en-GB"/>
            </a:defPPr>
          </a:lstStyle>
          <a:p>
            <a:pPr rtl="0"/>
            <a:r>
              <a:rPr lang="en-GB"/>
              <a:t>presentation title</a:t>
            </a:r>
          </a:p>
        </p:txBody>
      </p:sp>
      <p:sp>
        <p:nvSpPr>
          <p:cNvPr id="6" name="Slide Number Placeholder 5">
            <a:extLst>
              <a:ext uri="{FF2B5EF4-FFF2-40B4-BE49-F238E27FC236}">
                <a16:creationId xmlns:a16="http://schemas.microsoft.com/office/drawing/2014/main" id="{BF4A5FC7-AE15-3D20-F798-0247D85FF797}"/>
              </a:ext>
            </a:extLst>
          </p:cNvPr>
          <p:cNvSpPr>
            <a:spLocks noGrp="1"/>
          </p:cNvSpPr>
          <p:nvPr>
            <p:ph type="sldNum" sz="quarter" idx="12"/>
          </p:nvPr>
        </p:nvSpPr>
        <p:spPr/>
        <p:txBody>
          <a:bodyPr rtlCol="0"/>
          <a:lstStyle>
            <a:defPPr>
              <a:defRPr lang="en-GB"/>
            </a:defPPr>
          </a:lstStyle>
          <a:p>
            <a:pPr rtl="0"/>
            <a:fld id="{58FB4751-880F-D840-AAA9-3A15815CC996}" type="slidenum">
              <a:rPr lang="en-GB" smtClean="0"/>
              <a:t>‹#›</a:t>
            </a:fld>
            <a:endParaRPr lang="en-GB"/>
          </a:p>
        </p:txBody>
      </p:sp>
      <p:sp>
        <p:nvSpPr>
          <p:cNvPr id="18" name="Freeform: Shape 17">
            <a:extLst>
              <a:ext uri="{FF2B5EF4-FFF2-40B4-BE49-F238E27FC236}">
                <a16:creationId xmlns:a16="http://schemas.microsoft.com/office/drawing/2014/main" id="{F0A8F0DB-3D3D-DC0F-84AC-4386B58AD6E5}"/>
              </a:ext>
            </a:extLst>
          </p:cNvPr>
          <p:cNvSpPr>
            <a:spLocks/>
          </p:cNvSpPr>
          <p:nvPr userDrawn="1"/>
        </p:nvSpPr>
        <p:spPr>
          <a:xfrm>
            <a:off x="4193355" y="4"/>
            <a:ext cx="4022008" cy="590065"/>
          </a:xfrm>
          <a:custGeom>
            <a:avLst/>
            <a:gdLst>
              <a:gd name="connsiteX0" fmla="*/ 0 w 5362677"/>
              <a:gd name="connsiteY0" fmla="*/ 0 h 590065"/>
              <a:gd name="connsiteX1" fmla="*/ 5362677 w 5362677"/>
              <a:gd name="connsiteY1" fmla="*/ 0 h 590065"/>
              <a:gd name="connsiteX2" fmla="*/ 5169991 w 5362677"/>
              <a:gd name="connsiteY2" fmla="*/ 69942 h 590065"/>
              <a:gd name="connsiteX3" fmla="*/ 2860400 w 5362677"/>
              <a:gd name="connsiteY3" fmla="*/ 564669 h 590065"/>
              <a:gd name="connsiteX4" fmla="*/ 85760 w 5362677"/>
              <a:gd name="connsiteY4" fmla="*/ 60567 h 5900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62677" h="590065">
                <a:moveTo>
                  <a:pt x="0" y="0"/>
                </a:moveTo>
                <a:lnTo>
                  <a:pt x="5362677" y="0"/>
                </a:lnTo>
                <a:lnTo>
                  <a:pt x="5169991" y="69942"/>
                </a:lnTo>
                <a:cubicBezTo>
                  <a:pt x="4068113" y="454981"/>
                  <a:pt x="3200546" y="538854"/>
                  <a:pt x="2860400" y="564669"/>
                </a:cubicBezTo>
                <a:cubicBezTo>
                  <a:pt x="1318014" y="681954"/>
                  <a:pt x="547573" y="372284"/>
                  <a:pt x="85760" y="60567"/>
                </a:cubicBezTo>
                <a:close/>
              </a:path>
            </a:pathLst>
          </a:custGeom>
          <a:solidFill>
            <a:schemeClr val="accent2">
              <a:lumMod val="60000"/>
              <a:lumOff val="40000"/>
              <a:alpha val="27000"/>
            </a:schemeClr>
          </a:solidFill>
          <a:ln w="4492" cap="flat">
            <a:noFill/>
            <a:prstDash val="solid"/>
            <a:miter/>
          </a:ln>
        </p:spPr>
        <p:txBody>
          <a:bodyPr rot="0" spcFirstLastPara="0" vertOverflow="overflow" horzOverflow="overflow" vert="horz" wrap="square" lIns="51435" tIns="25718" rIns="51435" bIns="25718" numCol="1" spcCol="0" rtlCol="0" fromWordArt="0" anchor="ctr" anchorCtr="0" forceAA="0" compatLnSpc="1">
            <a:prstTxWarp prst="textNoShape">
              <a:avLst/>
            </a:prstTxWarp>
            <a:noAutofit/>
          </a:bodyPr>
          <a:lstStyle>
            <a:defPPr>
              <a:defRPr lang="en-GB"/>
            </a:defPPr>
          </a:lstStyle>
          <a:p>
            <a:pPr lvl="0" rtl="0"/>
            <a:endParaRPr lang="en-GB" sz="1350">
              <a:solidFill>
                <a:schemeClr val="tx1"/>
              </a:solidFill>
            </a:endParaRPr>
          </a:p>
        </p:txBody>
      </p:sp>
    </p:spTree>
    <p:extLst>
      <p:ext uri="{BB962C8B-B14F-4D97-AF65-F5344CB8AC3E}">
        <p14:creationId xmlns:p14="http://schemas.microsoft.com/office/powerpoint/2010/main" val="28311566"/>
      </p:ext>
    </p:extLst>
  </p:cSld>
  <p:clrMapOvr>
    <a:masterClrMapping/>
  </p:clrMapOvr>
  <p:extLst>
    <p:ext uri="{DCECCB84-F9BA-43D5-87BE-67443E8EF086}">
      <p15:sldGuideLst xmlns:p15="http://schemas.microsoft.com/office/powerpoint/2012/main">
        <p15:guide id="1" orient="horz" pos="3984">
          <p15:clr>
            <a:srgbClr val="FBAE40"/>
          </p15:clr>
        </p15:guide>
        <p15:guide id="2" pos="7272">
          <p15:clr>
            <a:srgbClr val="FBAE40"/>
          </p15:clr>
        </p15:guide>
        <p15:guide id="3" pos="408">
          <p15:clr>
            <a:srgbClr val="FBAE40"/>
          </p15:clr>
        </p15:guide>
        <p15:guide id="4" orient="horz" pos="504">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a:extLst>
              <a:ext uri="{FF2B5EF4-FFF2-40B4-BE49-F238E27FC236}">
                <a16:creationId xmlns:a16="http://schemas.microsoft.com/office/drawing/2014/main" id="{DB9D7916-D75E-1FC4-F0D8-858B1BCDB91D}"/>
              </a:ext>
            </a:extLst>
          </p:cNvPr>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GB" altLang="en-US"/>
          </a:p>
        </p:txBody>
      </p:sp>
      <p:sp>
        <p:nvSpPr>
          <p:cNvPr id="1027" name="Text Placeholder 2">
            <a:extLst>
              <a:ext uri="{FF2B5EF4-FFF2-40B4-BE49-F238E27FC236}">
                <a16:creationId xmlns:a16="http://schemas.microsoft.com/office/drawing/2014/main" id="{855B733E-D592-32AF-6092-EAFC3FD42A17}"/>
              </a:ext>
            </a:extLst>
          </p:cNvPr>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GB" altLang="en-US"/>
          </a:p>
        </p:txBody>
      </p:sp>
      <p:sp>
        <p:nvSpPr>
          <p:cNvPr id="4" name="Date Placeholder 3">
            <a:extLst>
              <a:ext uri="{FF2B5EF4-FFF2-40B4-BE49-F238E27FC236}">
                <a16:creationId xmlns:a16="http://schemas.microsoft.com/office/drawing/2014/main" id="{D3C362C9-C918-E72A-287C-DE9B783A8C48}"/>
              </a:ext>
            </a:extLst>
          </p:cNvPr>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eaLnBrk="1" fontAlgn="auto" hangingPunct="1">
              <a:spcBef>
                <a:spcPts val="0"/>
              </a:spcBef>
              <a:spcAft>
                <a:spcPts val="0"/>
              </a:spcAft>
              <a:defRPr sz="1200">
                <a:solidFill>
                  <a:schemeClr val="tx1">
                    <a:tint val="75000"/>
                  </a:schemeClr>
                </a:solidFill>
                <a:latin typeface="+mn-lt"/>
                <a:cs typeface="+mn-cs"/>
              </a:defRPr>
            </a:lvl1pPr>
          </a:lstStyle>
          <a:p>
            <a:pPr>
              <a:defRPr/>
            </a:pPr>
            <a:fld id="{09B03F3B-0C63-4A46-A5DC-B95F49DEA3E6}" type="datetime1">
              <a:rPr lang="en-GB"/>
              <a:pPr>
                <a:defRPr/>
              </a:pPr>
              <a:t>05/10/2026</a:t>
            </a:fld>
            <a:endParaRPr lang="en-GB"/>
          </a:p>
        </p:txBody>
      </p:sp>
      <p:sp>
        <p:nvSpPr>
          <p:cNvPr id="5" name="Footer Placeholder 4">
            <a:extLst>
              <a:ext uri="{FF2B5EF4-FFF2-40B4-BE49-F238E27FC236}">
                <a16:creationId xmlns:a16="http://schemas.microsoft.com/office/drawing/2014/main" id="{4A242205-21A2-ECF0-C079-CBFC5D00ECB7}"/>
              </a:ext>
            </a:extLst>
          </p:cNvPr>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schemeClr val="tx1">
                    <a:tint val="75000"/>
                  </a:schemeClr>
                </a:solidFill>
                <a:latin typeface="+mn-lt"/>
                <a:cs typeface="+mn-cs"/>
              </a:defRPr>
            </a:lvl1pPr>
          </a:lstStyle>
          <a:p>
            <a:pPr>
              <a:defRPr/>
            </a:pPr>
            <a:endParaRPr lang="en-GB"/>
          </a:p>
        </p:txBody>
      </p:sp>
      <p:sp>
        <p:nvSpPr>
          <p:cNvPr id="6" name="Slide Number Placeholder 5">
            <a:extLst>
              <a:ext uri="{FF2B5EF4-FFF2-40B4-BE49-F238E27FC236}">
                <a16:creationId xmlns:a16="http://schemas.microsoft.com/office/drawing/2014/main" id="{B3A0D133-6553-7019-3DDD-EFF2032C79BE}"/>
              </a:ext>
            </a:extLst>
          </p:cNvPr>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latin typeface="Calibri" panose="020F0502020204030204" pitchFamily="34" charset="0"/>
              </a:defRPr>
            </a:lvl1pPr>
          </a:lstStyle>
          <a:p>
            <a:pPr>
              <a:defRPr/>
            </a:pPr>
            <a:fld id="{75ED176D-FFAE-406F-9A0D-E6B418432166}" type="slidenum">
              <a:rPr lang="en-GB" altLang="en-US"/>
              <a:pPr>
                <a:defRPr/>
              </a:pPr>
              <a:t>‹#›</a:t>
            </a:fld>
            <a:endParaRPr lang="en-GB"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sldNum="0" hdr="0" ftr="0"/>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a:extLst>
              <a:ext uri="{FF2B5EF4-FFF2-40B4-BE49-F238E27FC236}">
                <a16:creationId xmlns:a16="http://schemas.microsoft.com/office/drawing/2014/main" id="{DB9D7916-D75E-1FC4-F0D8-858B1BCDB91D}"/>
              </a:ext>
            </a:extLst>
          </p:cNvPr>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GB" altLang="en-US"/>
          </a:p>
        </p:txBody>
      </p:sp>
      <p:sp>
        <p:nvSpPr>
          <p:cNvPr id="1027" name="Text Placeholder 2">
            <a:extLst>
              <a:ext uri="{FF2B5EF4-FFF2-40B4-BE49-F238E27FC236}">
                <a16:creationId xmlns:a16="http://schemas.microsoft.com/office/drawing/2014/main" id="{855B733E-D592-32AF-6092-EAFC3FD42A17}"/>
              </a:ext>
            </a:extLst>
          </p:cNvPr>
          <p:cNvSpPr>
            <a:spLocks noGrp="1"/>
          </p:cNvSpPr>
          <p:nvPr>
            <p:ph type="body" idx="1"/>
          </p:nvPr>
        </p:nvSpPr>
        <p:spPr bwMode="auto">
          <a:xfrm>
            <a:off x="457200" y="1600202"/>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GB" altLang="en-US"/>
          </a:p>
        </p:txBody>
      </p:sp>
      <p:sp>
        <p:nvSpPr>
          <p:cNvPr id="4" name="Date Placeholder 3">
            <a:extLst>
              <a:ext uri="{FF2B5EF4-FFF2-40B4-BE49-F238E27FC236}">
                <a16:creationId xmlns:a16="http://schemas.microsoft.com/office/drawing/2014/main" id="{D3C362C9-C918-E72A-287C-DE9B783A8C48}"/>
              </a:ext>
            </a:extLst>
          </p:cNvPr>
          <p:cNvSpPr>
            <a:spLocks noGrp="1"/>
          </p:cNvSpPr>
          <p:nvPr>
            <p:ph type="dt" sz="half" idx="2"/>
          </p:nvPr>
        </p:nvSpPr>
        <p:spPr>
          <a:xfrm>
            <a:off x="457200" y="6356352"/>
            <a:ext cx="2133600" cy="365125"/>
          </a:xfrm>
          <a:prstGeom prst="rect">
            <a:avLst/>
          </a:prstGeom>
        </p:spPr>
        <p:txBody>
          <a:bodyPr vert="horz" lIns="91440" tIns="45720" rIns="91440" bIns="45720" rtlCol="0" anchor="ctr"/>
          <a:lstStyle>
            <a:lvl1pPr algn="l" eaLnBrk="1" fontAlgn="auto" hangingPunct="1">
              <a:spcBef>
                <a:spcPts val="0"/>
              </a:spcBef>
              <a:spcAft>
                <a:spcPts val="0"/>
              </a:spcAft>
              <a:defRPr sz="900">
                <a:solidFill>
                  <a:schemeClr val="tx1">
                    <a:tint val="75000"/>
                  </a:schemeClr>
                </a:solidFill>
                <a:latin typeface="+mn-lt"/>
                <a:cs typeface="+mn-cs"/>
              </a:defRPr>
            </a:lvl1pPr>
          </a:lstStyle>
          <a:p>
            <a:pPr>
              <a:defRPr/>
            </a:pPr>
            <a:fld id="{09B03F3B-0C63-4A46-A5DC-B95F49DEA3E6}" type="datetime1">
              <a:rPr lang="en-GB"/>
              <a:pPr>
                <a:defRPr/>
              </a:pPr>
              <a:t>05/10/2026</a:t>
            </a:fld>
            <a:endParaRPr lang="en-GB"/>
          </a:p>
        </p:txBody>
      </p:sp>
      <p:sp>
        <p:nvSpPr>
          <p:cNvPr id="5" name="Footer Placeholder 4">
            <a:extLst>
              <a:ext uri="{FF2B5EF4-FFF2-40B4-BE49-F238E27FC236}">
                <a16:creationId xmlns:a16="http://schemas.microsoft.com/office/drawing/2014/main" id="{4A242205-21A2-ECF0-C079-CBFC5D00ECB7}"/>
              </a:ext>
            </a:extLst>
          </p:cNvPr>
          <p:cNvSpPr>
            <a:spLocks noGrp="1"/>
          </p:cNvSpPr>
          <p:nvPr>
            <p:ph type="ftr" sz="quarter" idx="3"/>
          </p:nvPr>
        </p:nvSpPr>
        <p:spPr>
          <a:xfrm>
            <a:off x="3124200" y="6356352"/>
            <a:ext cx="2895600" cy="365125"/>
          </a:xfrm>
          <a:prstGeom prst="rect">
            <a:avLst/>
          </a:prstGeom>
        </p:spPr>
        <p:txBody>
          <a:bodyPr vert="horz" lIns="91440" tIns="45720" rIns="91440" bIns="45720" rtlCol="0" anchor="ctr"/>
          <a:lstStyle>
            <a:lvl1pPr algn="ctr" eaLnBrk="1" fontAlgn="auto" hangingPunct="1">
              <a:spcBef>
                <a:spcPts val="0"/>
              </a:spcBef>
              <a:spcAft>
                <a:spcPts val="0"/>
              </a:spcAft>
              <a:defRPr sz="900">
                <a:solidFill>
                  <a:schemeClr val="tx1">
                    <a:tint val="75000"/>
                  </a:schemeClr>
                </a:solidFill>
                <a:latin typeface="+mn-lt"/>
                <a:cs typeface="+mn-cs"/>
              </a:defRPr>
            </a:lvl1pPr>
          </a:lstStyle>
          <a:p>
            <a:pPr>
              <a:defRPr/>
            </a:pPr>
            <a:endParaRPr lang="en-GB"/>
          </a:p>
        </p:txBody>
      </p:sp>
      <p:sp>
        <p:nvSpPr>
          <p:cNvPr id="6" name="Slide Number Placeholder 5">
            <a:extLst>
              <a:ext uri="{FF2B5EF4-FFF2-40B4-BE49-F238E27FC236}">
                <a16:creationId xmlns:a16="http://schemas.microsoft.com/office/drawing/2014/main" id="{B3A0D133-6553-7019-3DDD-EFF2032C79BE}"/>
              </a:ext>
            </a:extLst>
          </p:cNvPr>
          <p:cNvSpPr>
            <a:spLocks noGrp="1"/>
          </p:cNvSpPr>
          <p:nvPr>
            <p:ph type="sldNum" sz="quarter" idx="4"/>
          </p:nvPr>
        </p:nvSpPr>
        <p:spPr>
          <a:xfrm>
            <a:off x="6553200" y="6356352"/>
            <a:ext cx="21336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900">
                <a:solidFill>
                  <a:srgbClr val="898989"/>
                </a:solidFill>
                <a:latin typeface="Calibri" panose="020F0502020204030204" pitchFamily="34" charset="0"/>
              </a:defRPr>
            </a:lvl1pPr>
          </a:lstStyle>
          <a:p>
            <a:pPr>
              <a:defRPr/>
            </a:pPr>
            <a:fld id="{75ED176D-FFAE-406F-9A0D-E6B418432166}" type="slidenum">
              <a:rPr lang="en-GB" altLang="en-US"/>
              <a:pPr>
                <a:defRPr/>
              </a:pPr>
              <a:t>‹#›</a:t>
            </a:fld>
            <a:endParaRPr lang="en-GB" altLang="en-US"/>
          </a:p>
        </p:txBody>
      </p:sp>
    </p:spTree>
    <p:extLst>
      <p:ext uri="{BB962C8B-B14F-4D97-AF65-F5344CB8AC3E}">
        <p14:creationId xmlns:p14="http://schemas.microsoft.com/office/powerpoint/2010/main" val="1243521950"/>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Lst>
  <p:hf sldNum="0" hdr="0" ftr="0"/>
  <p:txStyles>
    <p:titleStyle>
      <a:lvl1pPr algn="ctr" rtl="0" eaLnBrk="0" fontAlgn="base" hangingPunct="0">
        <a:spcBef>
          <a:spcPct val="0"/>
        </a:spcBef>
        <a:spcAft>
          <a:spcPct val="0"/>
        </a:spcAft>
        <a:defRPr sz="3300" kern="1200">
          <a:solidFill>
            <a:schemeClr val="tx1"/>
          </a:solidFill>
          <a:latin typeface="+mj-lt"/>
          <a:ea typeface="+mj-ea"/>
          <a:cs typeface="+mj-cs"/>
        </a:defRPr>
      </a:lvl1pPr>
      <a:lvl2pPr algn="ctr" rtl="0" eaLnBrk="0" fontAlgn="base" hangingPunct="0">
        <a:spcBef>
          <a:spcPct val="0"/>
        </a:spcBef>
        <a:spcAft>
          <a:spcPct val="0"/>
        </a:spcAft>
        <a:defRPr sz="3300">
          <a:solidFill>
            <a:schemeClr val="tx1"/>
          </a:solidFill>
          <a:latin typeface="Calibri" pitchFamily="34" charset="0"/>
        </a:defRPr>
      </a:lvl2pPr>
      <a:lvl3pPr algn="ctr" rtl="0" eaLnBrk="0" fontAlgn="base" hangingPunct="0">
        <a:spcBef>
          <a:spcPct val="0"/>
        </a:spcBef>
        <a:spcAft>
          <a:spcPct val="0"/>
        </a:spcAft>
        <a:defRPr sz="3300">
          <a:solidFill>
            <a:schemeClr val="tx1"/>
          </a:solidFill>
          <a:latin typeface="Calibri" pitchFamily="34" charset="0"/>
        </a:defRPr>
      </a:lvl3pPr>
      <a:lvl4pPr algn="ctr" rtl="0" eaLnBrk="0" fontAlgn="base" hangingPunct="0">
        <a:spcBef>
          <a:spcPct val="0"/>
        </a:spcBef>
        <a:spcAft>
          <a:spcPct val="0"/>
        </a:spcAft>
        <a:defRPr sz="3300">
          <a:solidFill>
            <a:schemeClr val="tx1"/>
          </a:solidFill>
          <a:latin typeface="Calibri" pitchFamily="34" charset="0"/>
        </a:defRPr>
      </a:lvl4pPr>
      <a:lvl5pPr algn="ctr" rtl="0" eaLnBrk="0" fontAlgn="base" hangingPunct="0">
        <a:spcBef>
          <a:spcPct val="0"/>
        </a:spcBef>
        <a:spcAft>
          <a:spcPct val="0"/>
        </a:spcAft>
        <a:defRPr sz="3300">
          <a:solidFill>
            <a:schemeClr val="tx1"/>
          </a:solidFill>
          <a:latin typeface="Calibri" pitchFamily="34" charset="0"/>
        </a:defRPr>
      </a:lvl5pPr>
      <a:lvl6pPr marL="342900" algn="ctr" rtl="0" fontAlgn="base">
        <a:spcBef>
          <a:spcPct val="0"/>
        </a:spcBef>
        <a:spcAft>
          <a:spcPct val="0"/>
        </a:spcAft>
        <a:defRPr sz="3300">
          <a:solidFill>
            <a:schemeClr val="tx1"/>
          </a:solidFill>
          <a:latin typeface="Calibri" pitchFamily="34" charset="0"/>
        </a:defRPr>
      </a:lvl6pPr>
      <a:lvl7pPr marL="685800" algn="ctr" rtl="0" fontAlgn="base">
        <a:spcBef>
          <a:spcPct val="0"/>
        </a:spcBef>
        <a:spcAft>
          <a:spcPct val="0"/>
        </a:spcAft>
        <a:defRPr sz="3300">
          <a:solidFill>
            <a:schemeClr val="tx1"/>
          </a:solidFill>
          <a:latin typeface="Calibri" pitchFamily="34" charset="0"/>
        </a:defRPr>
      </a:lvl7pPr>
      <a:lvl8pPr marL="1028700" algn="ctr" rtl="0" fontAlgn="base">
        <a:spcBef>
          <a:spcPct val="0"/>
        </a:spcBef>
        <a:spcAft>
          <a:spcPct val="0"/>
        </a:spcAft>
        <a:defRPr sz="3300">
          <a:solidFill>
            <a:schemeClr val="tx1"/>
          </a:solidFill>
          <a:latin typeface="Calibri" pitchFamily="34" charset="0"/>
        </a:defRPr>
      </a:lvl8pPr>
      <a:lvl9pPr marL="1371600" algn="ctr" rtl="0" fontAlgn="base">
        <a:spcBef>
          <a:spcPct val="0"/>
        </a:spcBef>
        <a:spcAft>
          <a:spcPct val="0"/>
        </a:spcAft>
        <a:defRPr sz="3300">
          <a:solidFill>
            <a:schemeClr val="tx1"/>
          </a:solidFill>
          <a:latin typeface="Calibri" pitchFamily="34" charset="0"/>
        </a:defRPr>
      </a:lvl9pPr>
    </p:titleStyle>
    <p:bodyStyle>
      <a:lvl1pPr marL="257175" indent="-257175"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1pPr>
      <a:lvl2pPr marL="557213" indent="-214313" algn="l" rtl="0" eaLnBrk="0" fontAlgn="base" hangingPunct="0">
        <a:spcBef>
          <a:spcPct val="20000"/>
        </a:spcBef>
        <a:spcAft>
          <a:spcPct val="0"/>
        </a:spcAft>
        <a:buFont typeface="Arial" panose="020B0604020202020204" pitchFamily="34" charset="0"/>
        <a:buChar char="–"/>
        <a:defRPr sz="2100" kern="1200">
          <a:solidFill>
            <a:schemeClr val="tx1"/>
          </a:solidFill>
          <a:latin typeface="+mn-lt"/>
          <a:ea typeface="+mn-ea"/>
          <a:cs typeface="+mn-cs"/>
        </a:defRPr>
      </a:lvl2pPr>
      <a:lvl3pPr marL="857250" indent="-171450" algn="l" rtl="0" eaLnBrk="0" fontAlgn="base" hangingPunct="0">
        <a:spcBef>
          <a:spcPct val="20000"/>
        </a:spcBef>
        <a:spcAft>
          <a:spcPct val="0"/>
        </a:spcAft>
        <a:buFont typeface="Arial" panose="020B0604020202020204" pitchFamily="34" charset="0"/>
        <a:buChar char="•"/>
        <a:defRPr sz="1800" kern="1200">
          <a:solidFill>
            <a:schemeClr val="tx1"/>
          </a:solidFill>
          <a:latin typeface="+mn-lt"/>
          <a:ea typeface="+mn-ea"/>
          <a:cs typeface="+mn-cs"/>
        </a:defRPr>
      </a:lvl3pPr>
      <a:lvl4pPr marL="1200150" indent="-171450" algn="l" rtl="0" eaLnBrk="0" fontAlgn="base" hangingPunct="0">
        <a:spcBef>
          <a:spcPct val="20000"/>
        </a:spcBef>
        <a:spcAft>
          <a:spcPct val="0"/>
        </a:spcAft>
        <a:buFont typeface="Arial" panose="020B0604020202020204" pitchFamily="34" charset="0"/>
        <a:buChar char="–"/>
        <a:defRPr sz="1500" kern="1200">
          <a:solidFill>
            <a:schemeClr val="tx1"/>
          </a:solidFill>
          <a:latin typeface="+mn-lt"/>
          <a:ea typeface="+mn-ea"/>
          <a:cs typeface="+mn-cs"/>
        </a:defRPr>
      </a:lvl4pPr>
      <a:lvl5pPr marL="1543050" indent="-171450" algn="l" rtl="0" eaLnBrk="0" fontAlgn="base" hangingPunct="0">
        <a:spcBef>
          <a:spcPct val="20000"/>
        </a:spcBef>
        <a:spcAft>
          <a:spcPct val="0"/>
        </a:spcAft>
        <a:buFont typeface="Arial" panose="020B0604020202020204" pitchFamily="34" charset="0"/>
        <a:buChar char="»"/>
        <a:defRPr sz="1500" kern="1200">
          <a:solidFill>
            <a:schemeClr val="tx1"/>
          </a:solidFill>
          <a:latin typeface="+mn-lt"/>
          <a:ea typeface="+mn-ea"/>
          <a:cs typeface="+mn-cs"/>
        </a:defRPr>
      </a:lvl5pPr>
      <a:lvl6pPr marL="18859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3.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4.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14.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xml"/><Relationship Id="rId1" Type="http://schemas.openxmlformats.org/officeDocument/2006/relationships/slideLayout" Target="../slideLayouts/slideLayout7.xml"/><Relationship Id="rId5" Type="http://schemas.openxmlformats.org/officeDocument/2006/relationships/image" Target="../media/image8.png"/><Relationship Id="rId4" Type="http://schemas.openxmlformats.org/officeDocument/2006/relationships/image" Target="../media/image7.jpe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9.emf"/><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hyperlink" Target="http://www.bbc.co.uk/education" TargetMode="External"/><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8.png"/><Relationship Id="rId5" Type="http://schemas.openxmlformats.org/officeDocument/2006/relationships/hyperlink" Target="http://www.icteachers.co.uk/children/children_sats.htm" TargetMode="External"/><Relationship Id="rId4" Type="http://schemas.openxmlformats.org/officeDocument/2006/relationships/hyperlink" Target="http://www.educationquizzes.com/ks2/maths/" TargetMode="External"/></Relationships>
</file>

<file path=ppt/slides/_rels/slide2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9.png"/><Relationship Id="rId1" Type="http://schemas.openxmlformats.org/officeDocument/2006/relationships/slideLayout" Target="../slideLayouts/slideLayout2.xml"/><Relationship Id="rId5" Type="http://schemas.openxmlformats.org/officeDocument/2006/relationships/image" Target="../media/image20.jpeg"/><Relationship Id="rId4" Type="http://schemas.openxmlformats.org/officeDocument/2006/relationships/hyperlink" Target="http://www.google.co.uk/url?sa=i&amp;rct=j&amp;q=&amp;esrc=s&amp;frm=1&amp;source=images&amp;cd=&amp;cad=rja&amp;docid=dkHEpTPsPGm8YM&amp;tbnid=sH0m9eMbm0Xv1M:&amp;ved=0CAUQjRw&amp;url=http://www.johnfisherschool.org/node/928&amp;ei=fnZ2UvzuNoeu0QXXioG4Aw&amp;bvm=bv.55819444,d.ZG4&amp;psig=AFQjCNFE_hbAe-r5wK2iEnMZ-5Y5AboYxg&amp;ust=1383581678885125" TargetMode="External"/></Relationships>
</file>

<file path=ppt/slides/_rels/slide3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9.png"/><Relationship Id="rId1" Type="http://schemas.openxmlformats.org/officeDocument/2006/relationships/slideLayout" Target="../slideLayouts/slideLayout2.xml"/><Relationship Id="rId4" Type="http://schemas.openxmlformats.org/officeDocument/2006/relationships/image" Target="../media/image21.jpeg"/></Relationships>
</file>

<file path=ppt/slides/_rels/slide3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3.xml"/><Relationship Id="rId1" Type="http://schemas.openxmlformats.org/officeDocument/2006/relationships/slideLayout" Target="../slideLayouts/slideLayout12.xml"/><Relationship Id="rId4" Type="http://schemas.openxmlformats.org/officeDocument/2006/relationships/image" Target="../media/image23.png"/></Relationships>
</file>

<file path=ppt/slides/_rels/slide3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9.png"/><Relationship Id="rId1" Type="http://schemas.openxmlformats.org/officeDocument/2006/relationships/slideLayout" Target="../slideLayouts/slideLayout2.xml"/><Relationship Id="rId4" Type="http://schemas.openxmlformats.org/officeDocument/2006/relationships/image" Target="../media/image22.png"/></Relationships>
</file>

<file path=ppt/slides/_rels/slide3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9.png"/><Relationship Id="rId1" Type="http://schemas.openxmlformats.org/officeDocument/2006/relationships/slideLayout" Target="../slideLayouts/slideLayout2.xml"/><Relationship Id="rId5" Type="http://schemas.openxmlformats.org/officeDocument/2006/relationships/image" Target="../media/image25.png"/><Relationship Id="rId4" Type="http://schemas.openxmlformats.org/officeDocument/2006/relationships/image" Target="../media/image24.png"/></Relationships>
</file>

<file path=ppt/slides/_rels/slide34.xml.rels><?xml version="1.0" encoding="UTF-8" standalone="yes"?>
<Relationships xmlns="http://schemas.openxmlformats.org/package/2006/relationships"><Relationship Id="rId3" Type="http://schemas.openxmlformats.org/officeDocument/2006/relationships/customXml" Target="../ink/ink1.xml"/><Relationship Id="rId2" Type="http://schemas.openxmlformats.org/officeDocument/2006/relationships/image" Target="../media/image26.png"/><Relationship Id="rId1" Type="http://schemas.openxmlformats.org/officeDocument/2006/relationships/slideLayout" Target="../slideLayouts/slideLayout2.xml"/><Relationship Id="rId6" Type="http://schemas.openxmlformats.org/officeDocument/2006/relationships/image" Target="../media/image28.png"/><Relationship Id="rId5" Type="http://schemas.openxmlformats.org/officeDocument/2006/relationships/customXml" Target="../ink/ink2.xml"/><Relationship Id="rId4" Type="http://schemas.openxmlformats.org/officeDocument/2006/relationships/image" Target="../media/image27.png"/></Relationships>
</file>

<file path=ppt/slides/_rels/slide35.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4.xml"/><Relationship Id="rId1" Type="http://schemas.openxmlformats.org/officeDocument/2006/relationships/slideLayout" Target="../slideLayouts/slideLayout12.xml"/><Relationship Id="rId4" Type="http://schemas.openxmlformats.org/officeDocument/2006/relationships/image" Target="../media/image36.png"/></Relationships>
</file>

<file path=ppt/slides/_rels/slide4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9.png"/><Relationship Id="rId1" Type="http://schemas.openxmlformats.org/officeDocument/2006/relationships/slideLayout" Target="../slideLayouts/slideLayout2.xml"/><Relationship Id="rId5" Type="http://schemas.openxmlformats.org/officeDocument/2006/relationships/image" Target="../media/image35.png"/><Relationship Id="rId4" Type="http://schemas.openxmlformats.org/officeDocument/2006/relationships/image" Target="../media/image37.jpeg"/></Relationships>
</file>

<file path=ppt/slides/_rels/slide4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9.png"/><Relationship Id="rId1" Type="http://schemas.openxmlformats.org/officeDocument/2006/relationships/slideLayout" Target="../slideLayouts/slideLayout2.xml"/><Relationship Id="rId4" Type="http://schemas.openxmlformats.org/officeDocument/2006/relationships/image" Target="../media/image38.png"/></Relationships>
</file>

<file path=ppt/slides/_rels/slide4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9.png"/><Relationship Id="rId1" Type="http://schemas.openxmlformats.org/officeDocument/2006/relationships/slideLayout" Target="../slideLayouts/slideLayout2.xml"/><Relationship Id="rId4" Type="http://schemas.openxmlformats.org/officeDocument/2006/relationships/image" Target="../media/image39.png"/></Relationships>
</file>

<file path=ppt/slides/_rels/slide4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9.png"/><Relationship Id="rId1" Type="http://schemas.openxmlformats.org/officeDocument/2006/relationships/slideLayout" Target="../slideLayouts/slideLayout2.xml"/><Relationship Id="rId6" Type="http://schemas.openxmlformats.org/officeDocument/2006/relationships/image" Target="../media/image41.png"/><Relationship Id="rId5" Type="http://schemas.openxmlformats.org/officeDocument/2006/relationships/customXml" Target="../ink/ink3.xml"/><Relationship Id="rId4" Type="http://schemas.openxmlformats.org/officeDocument/2006/relationships/image" Target="../media/image40.png"/></Relationships>
</file>

<file path=ppt/slides/_rels/slide4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42.png"/><Relationship Id="rId1" Type="http://schemas.openxmlformats.org/officeDocument/2006/relationships/slideLayout" Target="../slideLayouts/slideLayout2.xml"/><Relationship Id="rId6" Type="http://schemas.openxmlformats.org/officeDocument/2006/relationships/image" Target="../media/image43.png"/><Relationship Id="rId5" Type="http://schemas.openxmlformats.org/officeDocument/2006/relationships/customXml" Target="../ink/ink4.xml"/><Relationship Id="rId4" Type="http://schemas.openxmlformats.org/officeDocument/2006/relationships/image" Target="../media/image17.png"/></Relationships>
</file>

<file path=ppt/slides/_rels/slide4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9.png"/><Relationship Id="rId1" Type="http://schemas.openxmlformats.org/officeDocument/2006/relationships/slideLayout" Target="../slideLayouts/slideLayout2.xml"/><Relationship Id="rId4" Type="http://schemas.openxmlformats.org/officeDocument/2006/relationships/image" Target="../media/image44.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 Id="rId4" Type="http://schemas.openxmlformats.org/officeDocument/2006/relationships/image" Target="../media/image45.jpeg"/></Relationships>
</file>

<file path=ppt/slides/_rels/slide5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 Id="rId4" Type="http://schemas.openxmlformats.org/officeDocument/2006/relationships/image" Target="../media/image46.jpeg"/></Relationships>
</file>

<file path=ppt/slides/_rels/slide5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8" Type="http://schemas.openxmlformats.org/officeDocument/2006/relationships/image" Target="../media/image48.png"/><Relationship Id="rId3" Type="http://schemas.openxmlformats.org/officeDocument/2006/relationships/hyperlink" Target="http://www.bbc.co.uk/education" TargetMode="External"/><Relationship Id="rId7" Type="http://schemas.openxmlformats.org/officeDocument/2006/relationships/image" Target="../media/image47.pn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8.png"/><Relationship Id="rId5" Type="http://schemas.openxmlformats.org/officeDocument/2006/relationships/hyperlink" Target="http://www.icteachers.co.uk/children/children_sats.htm" TargetMode="External"/><Relationship Id="rId4" Type="http://schemas.openxmlformats.org/officeDocument/2006/relationships/hyperlink" Target="http://www.educationquizzes.com/ks2/maths/"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124" name="Rectangle 4123">
            <a:extLst>
              <a:ext uri="{FF2B5EF4-FFF2-40B4-BE49-F238E27FC236}">
                <a16:creationId xmlns:a16="http://schemas.microsoft.com/office/drawing/2014/main" id="{9CB95732-565A-4D2C-A3AB-CC460C0D382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857250"/>
            <a:ext cx="9144000" cy="51435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endParaRPr lang="en-US" sz="1350">
              <a:solidFill>
                <a:prstClr val="white"/>
              </a:solidFill>
              <a:latin typeface="Calibri"/>
            </a:endParaRPr>
          </a:p>
        </p:txBody>
      </p:sp>
      <p:sp>
        <p:nvSpPr>
          <p:cNvPr id="4126" name="Rectangle 4125">
            <a:extLst>
              <a:ext uri="{FF2B5EF4-FFF2-40B4-BE49-F238E27FC236}">
                <a16:creationId xmlns:a16="http://schemas.microsoft.com/office/drawing/2014/main" id="{77F1AF47-AE98-4034-BD91-1976FA4D9C4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063155" y="1920404"/>
            <a:ext cx="5156864" cy="3030558"/>
          </a:xfrm>
          <a:prstGeom prst="rect">
            <a:avLst/>
          </a:prstGeom>
          <a:gradFill>
            <a:gsLst>
              <a:gs pos="11000">
                <a:srgbClr val="000000"/>
              </a:gs>
              <a:gs pos="100000">
                <a:schemeClr val="accent1">
                  <a:lumMod val="75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endParaRPr lang="en-US" sz="1350">
              <a:solidFill>
                <a:prstClr val="white"/>
              </a:solidFill>
              <a:latin typeface="Calibri"/>
            </a:endParaRPr>
          </a:p>
        </p:txBody>
      </p:sp>
      <p:sp>
        <p:nvSpPr>
          <p:cNvPr id="4128" name="Rectangle 4127">
            <a:extLst>
              <a:ext uri="{FF2B5EF4-FFF2-40B4-BE49-F238E27FC236}">
                <a16:creationId xmlns:a16="http://schemas.microsoft.com/office/drawing/2014/main" id="{8EC0EE2B-2029-48DD-893D-F528E651B07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42900" y="863612"/>
            <a:ext cx="2676207" cy="5143500"/>
          </a:xfrm>
          <a:prstGeom prst="rect">
            <a:avLst/>
          </a:prstGeom>
          <a:gradFill>
            <a:gsLst>
              <a:gs pos="0">
                <a:schemeClr val="accent1">
                  <a:alpha val="32000"/>
                </a:schemeClr>
              </a:gs>
              <a:gs pos="70000">
                <a:srgbClr val="000000">
                  <a:alpha val="0"/>
                </a:srgbClr>
              </a:gs>
            </a:gsLst>
            <a:lin ang="6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endParaRPr lang="en-US" sz="1350">
              <a:solidFill>
                <a:prstClr val="white"/>
              </a:solidFill>
              <a:latin typeface="Calibri"/>
            </a:endParaRPr>
          </a:p>
        </p:txBody>
      </p:sp>
      <p:sp>
        <p:nvSpPr>
          <p:cNvPr id="4130" name="Freeform: Shape 4129">
            <a:extLst>
              <a:ext uri="{FF2B5EF4-FFF2-40B4-BE49-F238E27FC236}">
                <a16:creationId xmlns:a16="http://schemas.microsoft.com/office/drawing/2014/main" id="{45AE1D08-1ED1-4F59-B42F-4D8EA33DC8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560517" y="1758234"/>
            <a:ext cx="3606227" cy="3066500"/>
          </a:xfrm>
          <a:custGeom>
            <a:avLst/>
            <a:gdLst>
              <a:gd name="connsiteX0" fmla="*/ 48844 w 4808302"/>
              <a:gd name="connsiteY0" fmla="*/ 2888671 h 4088666"/>
              <a:gd name="connsiteX1" fmla="*/ 0 w 4808302"/>
              <a:gd name="connsiteY1" fmla="*/ 2404151 h 4088666"/>
              <a:gd name="connsiteX2" fmla="*/ 2404151 w 4808302"/>
              <a:gd name="connsiteY2" fmla="*/ 0 h 4088666"/>
              <a:gd name="connsiteX3" fmla="*/ 4808302 w 4808302"/>
              <a:gd name="connsiteY3" fmla="*/ 2404151 h 4088666"/>
              <a:gd name="connsiteX4" fmla="*/ 4700216 w 4808302"/>
              <a:gd name="connsiteY4" fmla="*/ 3119072 h 4088666"/>
              <a:gd name="connsiteX5" fmla="*/ 4643143 w 4808302"/>
              <a:gd name="connsiteY5" fmla="*/ 3275009 h 4088666"/>
              <a:gd name="connsiteX6" fmla="*/ 690093 w 4808302"/>
              <a:gd name="connsiteY6" fmla="*/ 4088666 h 4088666"/>
              <a:gd name="connsiteX7" fmla="*/ 548991 w 4808302"/>
              <a:gd name="connsiteY7" fmla="*/ 3933414 h 4088666"/>
              <a:gd name="connsiteX8" fmla="*/ 48844 w 4808302"/>
              <a:gd name="connsiteY8" fmla="*/ 2888671 h 40886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08302" h="4088666">
                <a:moveTo>
                  <a:pt x="48844" y="2888671"/>
                </a:moveTo>
                <a:cubicBezTo>
                  <a:pt x="16818" y="2732167"/>
                  <a:pt x="0" y="2570123"/>
                  <a:pt x="0" y="2404151"/>
                </a:cubicBezTo>
                <a:cubicBezTo>
                  <a:pt x="0" y="1076375"/>
                  <a:pt x="1076375" y="0"/>
                  <a:pt x="2404151" y="0"/>
                </a:cubicBezTo>
                <a:cubicBezTo>
                  <a:pt x="3731927" y="0"/>
                  <a:pt x="4808302" y="1076375"/>
                  <a:pt x="4808302" y="2404151"/>
                </a:cubicBezTo>
                <a:cubicBezTo>
                  <a:pt x="4808302" y="2653109"/>
                  <a:pt x="4770461" y="2893229"/>
                  <a:pt x="4700216" y="3119072"/>
                </a:cubicBezTo>
                <a:lnTo>
                  <a:pt x="4643143" y="3275009"/>
                </a:lnTo>
                <a:lnTo>
                  <a:pt x="690093" y="4088666"/>
                </a:lnTo>
                <a:lnTo>
                  <a:pt x="548991" y="3933414"/>
                </a:lnTo>
                <a:cubicBezTo>
                  <a:pt x="304015" y="3636572"/>
                  <a:pt x="128908" y="3279932"/>
                  <a:pt x="48844" y="2888671"/>
                </a:cubicBezTo>
                <a:close/>
              </a:path>
            </a:pathLst>
          </a:custGeom>
          <a:gradFill>
            <a:gsLst>
              <a:gs pos="39000">
                <a:schemeClr val="accent1">
                  <a:lumMod val="60000"/>
                  <a:lumOff val="40000"/>
                  <a:alpha val="0"/>
                </a:schemeClr>
              </a:gs>
              <a:gs pos="100000">
                <a:schemeClr val="accent1">
                  <a:lumMod val="75000"/>
                  <a:alpha val="26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685800" eaLnBrk="1" fontAlgn="auto" hangingPunct="1">
              <a:spcBef>
                <a:spcPts val="0"/>
              </a:spcBef>
              <a:spcAft>
                <a:spcPts val="0"/>
              </a:spcAft>
            </a:pPr>
            <a:endParaRPr lang="en-US" sz="1350">
              <a:solidFill>
                <a:prstClr val="white"/>
              </a:solidFill>
              <a:latin typeface="Calibri"/>
            </a:endParaRPr>
          </a:p>
        </p:txBody>
      </p:sp>
      <p:sp>
        <p:nvSpPr>
          <p:cNvPr id="4132" name="Rectangle 4131">
            <a:extLst>
              <a:ext uri="{FF2B5EF4-FFF2-40B4-BE49-F238E27FC236}">
                <a16:creationId xmlns:a16="http://schemas.microsoft.com/office/drawing/2014/main" id="{9A79B912-88EA-4640-BDEB-51B3B11A026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19674" y="2851803"/>
            <a:ext cx="3266696" cy="3030557"/>
          </a:xfrm>
          <a:prstGeom prst="rect">
            <a:avLst/>
          </a:prstGeom>
          <a:gradFill>
            <a:gsLst>
              <a:gs pos="0">
                <a:schemeClr val="accent1">
                  <a:alpha val="24000"/>
                </a:schemeClr>
              </a:gs>
              <a:gs pos="100000">
                <a:schemeClr val="accent1">
                  <a:lumMod val="50000"/>
                  <a:alpha val="0"/>
                </a:scheme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endParaRPr lang="en-US" sz="1350">
              <a:solidFill>
                <a:prstClr val="white"/>
              </a:solidFill>
              <a:latin typeface="Calibri"/>
            </a:endParaRPr>
          </a:p>
        </p:txBody>
      </p:sp>
      <p:sp>
        <p:nvSpPr>
          <p:cNvPr id="4099" name="TextBox 5">
            <a:extLst>
              <a:ext uri="{FF2B5EF4-FFF2-40B4-BE49-F238E27FC236}">
                <a16:creationId xmlns:a16="http://schemas.microsoft.com/office/drawing/2014/main" id="{E40C6915-0D1A-3EF8-A405-EF7DECB3BA53}"/>
              </a:ext>
            </a:extLst>
          </p:cNvPr>
          <p:cNvSpPr txBox="1">
            <a:spLocks noChangeArrowheads="1"/>
          </p:cNvSpPr>
          <p:nvPr/>
        </p:nvSpPr>
        <p:spPr bwMode="auto">
          <a:xfrm>
            <a:off x="451714" y="1918253"/>
            <a:ext cx="2281352" cy="2180852"/>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68580" tIns="34290" rIns="68580" bIns="34290" rtlCol="0" anchor="t">
            <a:no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defTabSz="685800" eaLnBrk="1" hangingPunct="1">
              <a:lnSpc>
                <a:spcPct val="90000"/>
              </a:lnSpc>
              <a:spcBef>
                <a:spcPct val="0"/>
              </a:spcBef>
              <a:spcAft>
                <a:spcPts val="450"/>
              </a:spcAft>
              <a:buNone/>
            </a:pPr>
            <a:r>
              <a:rPr lang="en-US" altLang="en-US" sz="3000" b="1">
                <a:solidFill>
                  <a:srgbClr val="FFFFFF"/>
                </a:solidFill>
                <a:latin typeface="Calibri"/>
                <a:cs typeface="+mn-cs"/>
              </a:rPr>
              <a:t>SATs Information Evening</a:t>
            </a:r>
          </a:p>
          <a:p>
            <a:pPr defTabSz="685800" eaLnBrk="1" hangingPunct="1">
              <a:lnSpc>
                <a:spcPct val="90000"/>
              </a:lnSpc>
              <a:spcBef>
                <a:spcPct val="0"/>
              </a:spcBef>
              <a:spcAft>
                <a:spcPts val="450"/>
              </a:spcAft>
              <a:buNone/>
            </a:pPr>
            <a:endParaRPr lang="en-US" altLang="en-US" sz="3000" b="1">
              <a:solidFill>
                <a:srgbClr val="FFFFFF"/>
              </a:solidFill>
              <a:latin typeface="Calibri"/>
              <a:cs typeface="+mn-cs"/>
            </a:endParaRPr>
          </a:p>
          <a:p>
            <a:pPr defTabSz="685800" eaLnBrk="1" hangingPunct="1">
              <a:lnSpc>
                <a:spcPct val="90000"/>
              </a:lnSpc>
              <a:spcBef>
                <a:spcPct val="0"/>
              </a:spcBef>
              <a:spcAft>
                <a:spcPts val="450"/>
              </a:spcAft>
              <a:buNone/>
            </a:pPr>
            <a:r>
              <a:rPr lang="en-US" altLang="en-US" sz="3000" b="1">
                <a:solidFill>
                  <a:srgbClr val="FFFFFF"/>
                </a:solidFill>
                <a:latin typeface="Calibri"/>
                <a:cs typeface="+mn-cs"/>
              </a:rPr>
              <a:t>Monday 5</a:t>
            </a:r>
            <a:r>
              <a:rPr lang="en-US" altLang="en-US" sz="3000" b="1" baseline="30000">
                <a:solidFill>
                  <a:srgbClr val="FFFFFF"/>
                </a:solidFill>
                <a:latin typeface="Calibri"/>
                <a:cs typeface="+mn-cs"/>
              </a:rPr>
              <a:t>th</a:t>
            </a:r>
            <a:r>
              <a:rPr lang="en-US" altLang="en-US" sz="3000" b="1">
                <a:solidFill>
                  <a:srgbClr val="FFFFFF"/>
                </a:solidFill>
                <a:latin typeface="Calibri"/>
                <a:cs typeface="+mn-cs"/>
              </a:rPr>
              <a:t> </a:t>
            </a:r>
            <a:r>
              <a:rPr lang="en-US" altLang="en-US" sz="3000" b="1" baseline="30000">
                <a:solidFill>
                  <a:srgbClr val="FFFFFF"/>
                </a:solidFill>
                <a:latin typeface="Calibri"/>
                <a:cs typeface="+mn-cs"/>
              </a:rPr>
              <a:t> </a:t>
            </a:r>
          </a:p>
          <a:p>
            <a:pPr defTabSz="685800" eaLnBrk="1" hangingPunct="1">
              <a:lnSpc>
                <a:spcPct val="90000"/>
              </a:lnSpc>
              <a:spcBef>
                <a:spcPct val="0"/>
              </a:spcBef>
              <a:spcAft>
                <a:spcPts val="450"/>
              </a:spcAft>
              <a:buNone/>
            </a:pPr>
            <a:r>
              <a:rPr lang="en-US" altLang="en-US" sz="3000" b="1">
                <a:solidFill>
                  <a:srgbClr val="FFFFFF"/>
                </a:solidFill>
                <a:latin typeface="Calibri"/>
                <a:cs typeface="+mn-cs"/>
              </a:rPr>
              <a:t>October 2026</a:t>
            </a:r>
          </a:p>
        </p:txBody>
      </p:sp>
      <p:pic>
        <p:nvPicPr>
          <p:cNvPr id="4098" name="Picture 2">
            <a:extLst>
              <a:ext uri="{FF2B5EF4-FFF2-40B4-BE49-F238E27FC236}">
                <a16:creationId xmlns:a16="http://schemas.microsoft.com/office/drawing/2014/main" id="{BBA35562-B2E9-0DA1-244D-FB9E7FE4545C}"/>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4039931" y="1151991"/>
            <a:ext cx="1483049" cy="2021342"/>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00" name="Picture 4">
            <a:extLst>
              <a:ext uri="{FF2B5EF4-FFF2-40B4-BE49-F238E27FC236}">
                <a16:creationId xmlns:a16="http://schemas.microsoft.com/office/drawing/2014/main" id="{2C6808E3-C74E-AB5C-42A7-B21C5698B50E}"/>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6220447" y="1216285"/>
            <a:ext cx="1943927" cy="2021342"/>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01" name="Picture 5">
            <a:extLst>
              <a:ext uri="{FF2B5EF4-FFF2-40B4-BE49-F238E27FC236}">
                <a16:creationId xmlns:a16="http://schemas.microsoft.com/office/drawing/2014/main" id="{0245CF80-426A-467F-5205-0E5AA5378EB0}"/>
              </a:ext>
            </a:extLst>
          </p:cNvPr>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4781456" y="3429000"/>
            <a:ext cx="2672966" cy="2165599"/>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138" name="Rectangle 5137">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857250"/>
            <a:ext cx="9144000" cy="51435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endParaRPr lang="en-US" sz="1350">
              <a:solidFill>
                <a:prstClr val="white"/>
              </a:solidFill>
              <a:latin typeface="Calibri"/>
            </a:endParaRPr>
          </a:p>
        </p:txBody>
      </p:sp>
      <p:sp>
        <p:nvSpPr>
          <p:cNvPr id="5140" name="Rectangle 5139">
            <a:extLst>
              <a:ext uri="{FF2B5EF4-FFF2-40B4-BE49-F238E27FC236}">
                <a16:creationId xmlns:a16="http://schemas.microsoft.com/office/drawing/2014/main" id="{F68B3F68-107C-434F-AA38-110D5EA91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857251"/>
            <a:ext cx="9143999" cy="1627523"/>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endParaRPr lang="en-US" sz="1350">
              <a:solidFill>
                <a:prstClr val="white"/>
              </a:solidFill>
              <a:latin typeface="Calibri"/>
            </a:endParaRPr>
          </a:p>
        </p:txBody>
      </p:sp>
      <p:sp>
        <p:nvSpPr>
          <p:cNvPr id="5145" name="Rectangle 5144">
            <a:extLst>
              <a:ext uri="{FF2B5EF4-FFF2-40B4-BE49-F238E27FC236}">
                <a16:creationId xmlns:a16="http://schemas.microsoft.com/office/drawing/2014/main" id="{AAD0DBB9-1A4B-4391-81D4-CB19F9AB9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062115" y="857250"/>
            <a:ext cx="3072908" cy="1627996"/>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endParaRPr lang="en-US" sz="1350">
              <a:solidFill>
                <a:prstClr val="white"/>
              </a:solidFill>
              <a:latin typeface="Calibri"/>
            </a:endParaRPr>
          </a:p>
        </p:txBody>
      </p:sp>
      <p:sp>
        <p:nvSpPr>
          <p:cNvPr id="5144" name="Rectangle 5143">
            <a:extLst>
              <a:ext uri="{FF2B5EF4-FFF2-40B4-BE49-F238E27FC236}">
                <a16:creationId xmlns:a16="http://schemas.microsoft.com/office/drawing/2014/main" id="{063BBA22-50EA-4C4D-BE05-F1CE4E63A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3757985" y="-2900282"/>
            <a:ext cx="1628032" cy="9144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endParaRPr lang="en-US" sz="1350">
              <a:solidFill>
                <a:prstClr val="white"/>
              </a:solidFill>
              <a:latin typeface="Calibri"/>
            </a:endParaRPr>
          </a:p>
        </p:txBody>
      </p:sp>
      <p:sp>
        <p:nvSpPr>
          <p:cNvPr id="5122" name="Title 1">
            <a:extLst>
              <a:ext uri="{FF2B5EF4-FFF2-40B4-BE49-F238E27FC236}">
                <a16:creationId xmlns:a16="http://schemas.microsoft.com/office/drawing/2014/main" id="{4CF4A523-0072-0381-AB03-1410F738878B}"/>
              </a:ext>
            </a:extLst>
          </p:cNvPr>
          <p:cNvSpPr>
            <a:spLocks noGrp="1"/>
          </p:cNvSpPr>
          <p:nvPr>
            <p:ph type="title"/>
          </p:nvPr>
        </p:nvSpPr>
        <p:spPr>
          <a:xfrm>
            <a:off x="1037674" y="1118899"/>
            <a:ext cx="7288583" cy="1182335"/>
          </a:xfrm>
        </p:spPr>
        <p:txBody>
          <a:bodyPr anchor="ctr">
            <a:normAutofit/>
          </a:bodyPr>
          <a:lstStyle/>
          <a:p>
            <a:pPr eaLnBrk="1" hangingPunct="1"/>
            <a:r>
              <a:rPr lang="en-GB" altLang="en-US" sz="3000" b="1">
                <a:solidFill>
                  <a:srgbClr val="FFFFFF"/>
                </a:solidFill>
                <a:latin typeface="Candara" panose="020E0502030303020204" pitchFamily="34" charset="0"/>
              </a:rPr>
              <a:t>Structure of the evening</a:t>
            </a:r>
          </a:p>
        </p:txBody>
      </p:sp>
      <p:sp>
        <p:nvSpPr>
          <p:cNvPr id="2" name="Date Placeholder 1">
            <a:extLst>
              <a:ext uri="{FF2B5EF4-FFF2-40B4-BE49-F238E27FC236}">
                <a16:creationId xmlns:a16="http://schemas.microsoft.com/office/drawing/2014/main" id="{022517C1-1C69-F4E5-C871-C09C5A621930}"/>
              </a:ext>
            </a:extLst>
          </p:cNvPr>
          <p:cNvSpPr>
            <a:spLocks noGrp="1"/>
          </p:cNvSpPr>
          <p:nvPr>
            <p:ph type="dt" sz="quarter" idx="10"/>
          </p:nvPr>
        </p:nvSpPr>
        <p:spPr>
          <a:xfrm>
            <a:off x="6727698" y="5698998"/>
            <a:ext cx="2057400" cy="273844"/>
          </a:xfrm>
        </p:spPr>
        <p:txBody>
          <a:bodyPr>
            <a:normAutofit/>
          </a:bodyPr>
          <a:lstStyle/>
          <a:p>
            <a:pPr algn="r" defTabSz="685800">
              <a:spcAft>
                <a:spcPts val="450"/>
              </a:spcAft>
              <a:defRPr/>
            </a:pPr>
            <a:fld id="{327630CA-439A-4C79-9FA3-31BB763917EF}" type="datetime1">
              <a:rPr lang="en-GB" sz="825">
                <a:solidFill>
                  <a:prstClr val="black">
                    <a:lumMod val="50000"/>
                    <a:lumOff val="50000"/>
                  </a:prstClr>
                </a:solidFill>
                <a:latin typeface="Calibri"/>
              </a:rPr>
              <a:pPr algn="r" defTabSz="685800">
                <a:spcAft>
                  <a:spcPts val="450"/>
                </a:spcAft>
                <a:defRPr/>
              </a:pPr>
              <a:t>05/10/2026</a:t>
            </a:fld>
            <a:endParaRPr lang="en-GB" sz="825">
              <a:solidFill>
                <a:prstClr val="black">
                  <a:lumMod val="50000"/>
                  <a:lumOff val="50000"/>
                </a:prstClr>
              </a:solidFill>
              <a:latin typeface="Calibri"/>
            </a:endParaRPr>
          </a:p>
        </p:txBody>
      </p:sp>
      <p:graphicFrame>
        <p:nvGraphicFramePr>
          <p:cNvPr id="5126" name="Content Placeholder 2">
            <a:extLst>
              <a:ext uri="{FF2B5EF4-FFF2-40B4-BE49-F238E27FC236}">
                <a16:creationId xmlns:a16="http://schemas.microsoft.com/office/drawing/2014/main" id="{F58DE101-3CDA-AA5F-8A9F-3340F8401AC5}"/>
              </a:ext>
            </a:extLst>
          </p:cNvPr>
          <p:cNvGraphicFramePr>
            <a:graphicFrameLocks noGrp="1"/>
          </p:cNvGraphicFramePr>
          <p:nvPr>
            <p:ph idx="1"/>
            <p:extLst>
              <p:ext uri="{D42A27DB-BD31-4B8C-83A1-F6EECF244321}">
                <p14:modId xmlns:p14="http://schemas.microsoft.com/office/powerpoint/2010/main" val="2388314371"/>
              </p:ext>
            </p:extLst>
          </p:nvPr>
        </p:nvGraphicFramePr>
        <p:xfrm>
          <a:off x="483042" y="2819235"/>
          <a:ext cx="8195872" cy="276705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27B455CA-C89C-92AB-95B5-BC948F9DFA7A}"/>
            </a:ext>
          </a:extLst>
        </p:cNvPr>
        <p:cNvGrpSpPr/>
        <p:nvPr/>
      </p:nvGrpSpPr>
      <p:grpSpPr>
        <a:xfrm>
          <a:off x="0" y="0"/>
          <a:ext cx="0" cy="0"/>
          <a:chOff x="0" y="0"/>
          <a:chExt cx="0" cy="0"/>
        </a:xfrm>
      </p:grpSpPr>
      <p:sp useBgFill="1">
        <p:nvSpPr>
          <p:cNvPr id="5138" name="Rectangle 5137">
            <a:extLst>
              <a:ext uri="{FF2B5EF4-FFF2-40B4-BE49-F238E27FC236}">
                <a16:creationId xmlns:a16="http://schemas.microsoft.com/office/drawing/2014/main" id="{59F9F2D4-A04D-F4AB-8FAB-BC18360A4A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857250"/>
            <a:ext cx="9144000" cy="51435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a:ea typeface="+mn-ea"/>
              <a:cs typeface="+mn-cs"/>
            </a:endParaRPr>
          </a:p>
        </p:txBody>
      </p:sp>
      <p:sp>
        <p:nvSpPr>
          <p:cNvPr id="5140" name="Rectangle 5139">
            <a:extLst>
              <a:ext uri="{FF2B5EF4-FFF2-40B4-BE49-F238E27FC236}">
                <a16:creationId xmlns:a16="http://schemas.microsoft.com/office/drawing/2014/main" id="{C217EF18-C35E-2FC2-38B3-2AF1AF1D38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857251"/>
            <a:ext cx="9143999" cy="1627523"/>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a:ea typeface="+mn-ea"/>
              <a:cs typeface="+mn-cs"/>
            </a:endParaRPr>
          </a:p>
        </p:txBody>
      </p:sp>
      <p:sp>
        <p:nvSpPr>
          <p:cNvPr id="5145" name="Rectangle 5144">
            <a:extLst>
              <a:ext uri="{FF2B5EF4-FFF2-40B4-BE49-F238E27FC236}">
                <a16:creationId xmlns:a16="http://schemas.microsoft.com/office/drawing/2014/main" id="{E41654A2-BB59-6E6F-72FE-FA5F2FBFF16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062115" y="857250"/>
            <a:ext cx="3072908" cy="1627996"/>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a:ea typeface="+mn-ea"/>
              <a:cs typeface="+mn-cs"/>
            </a:endParaRPr>
          </a:p>
        </p:txBody>
      </p:sp>
      <p:sp>
        <p:nvSpPr>
          <p:cNvPr id="5144" name="Rectangle 5143">
            <a:extLst>
              <a:ext uri="{FF2B5EF4-FFF2-40B4-BE49-F238E27FC236}">
                <a16:creationId xmlns:a16="http://schemas.microsoft.com/office/drawing/2014/main" id="{64FE60E2-8F29-DC1B-7AE8-FDD0D2CE07C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3757985" y="-2900282"/>
            <a:ext cx="1628032" cy="9144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a:ea typeface="+mn-ea"/>
              <a:cs typeface="+mn-cs"/>
            </a:endParaRPr>
          </a:p>
        </p:txBody>
      </p:sp>
      <p:sp>
        <p:nvSpPr>
          <p:cNvPr id="5122" name="Title 1">
            <a:extLst>
              <a:ext uri="{FF2B5EF4-FFF2-40B4-BE49-F238E27FC236}">
                <a16:creationId xmlns:a16="http://schemas.microsoft.com/office/drawing/2014/main" id="{2028E9BB-B328-FEA1-1695-60D9D3FC1017}"/>
              </a:ext>
            </a:extLst>
          </p:cNvPr>
          <p:cNvSpPr>
            <a:spLocks noGrp="1"/>
          </p:cNvSpPr>
          <p:nvPr>
            <p:ph type="title"/>
          </p:nvPr>
        </p:nvSpPr>
        <p:spPr>
          <a:xfrm>
            <a:off x="1037674" y="1118899"/>
            <a:ext cx="7288583" cy="1182335"/>
          </a:xfrm>
        </p:spPr>
        <p:txBody>
          <a:bodyPr anchor="ctr">
            <a:normAutofit/>
          </a:bodyPr>
          <a:lstStyle/>
          <a:p>
            <a:pPr eaLnBrk="1" hangingPunct="1"/>
            <a:r>
              <a:rPr lang="en-US" altLang="en-US" sz="4800" b="1">
                <a:solidFill>
                  <a:schemeClr val="bg1"/>
                </a:solidFill>
              </a:rPr>
              <a:t>2027 Test timetable</a:t>
            </a:r>
            <a:endParaRPr lang="en-GB" altLang="en-US" sz="4800" b="1">
              <a:solidFill>
                <a:schemeClr val="bg1"/>
              </a:solidFill>
              <a:latin typeface="Candara" panose="020E0502030303020204" pitchFamily="34" charset="0"/>
            </a:endParaRPr>
          </a:p>
        </p:txBody>
      </p:sp>
      <p:sp>
        <p:nvSpPr>
          <p:cNvPr id="2" name="Date Placeholder 1">
            <a:extLst>
              <a:ext uri="{FF2B5EF4-FFF2-40B4-BE49-F238E27FC236}">
                <a16:creationId xmlns:a16="http://schemas.microsoft.com/office/drawing/2014/main" id="{3BFC9218-C108-FF42-9BAA-5769349E1FDC}"/>
              </a:ext>
            </a:extLst>
          </p:cNvPr>
          <p:cNvSpPr>
            <a:spLocks noGrp="1"/>
          </p:cNvSpPr>
          <p:nvPr>
            <p:ph type="dt" sz="quarter" idx="10"/>
          </p:nvPr>
        </p:nvSpPr>
        <p:spPr>
          <a:xfrm>
            <a:off x="6727698" y="5698998"/>
            <a:ext cx="2057400" cy="273844"/>
          </a:xfrm>
        </p:spPr>
        <p:txBody>
          <a:bodyPr>
            <a:normAutofit/>
          </a:bodyPr>
          <a:lstStyle/>
          <a:p>
            <a:pPr marL="0" marR="0" lvl="0" indent="0" algn="r" defTabSz="685800" rtl="0" eaLnBrk="1" fontAlgn="auto" latinLnBrk="0" hangingPunct="1">
              <a:lnSpc>
                <a:spcPct val="100000"/>
              </a:lnSpc>
              <a:spcBef>
                <a:spcPts val="0"/>
              </a:spcBef>
              <a:spcAft>
                <a:spcPts val="450"/>
              </a:spcAft>
              <a:buClrTx/>
              <a:buSzTx/>
              <a:buFontTx/>
              <a:buNone/>
              <a:tabLst/>
              <a:defRPr/>
            </a:pPr>
            <a:fld id="{327630CA-439A-4C79-9FA3-31BB763917EF}" type="datetime1">
              <a:rPr kumimoji="0" lang="en-GB" sz="825" b="0" i="0" u="none" strike="noStrike" kern="1200" cap="none" spc="0" normalizeH="0" baseline="0" noProof="0">
                <a:ln>
                  <a:noFill/>
                </a:ln>
                <a:solidFill>
                  <a:prstClr val="black">
                    <a:lumMod val="50000"/>
                    <a:lumOff val="50000"/>
                  </a:prstClr>
                </a:solidFill>
                <a:effectLst/>
                <a:uLnTx/>
                <a:uFillTx/>
                <a:latin typeface="Calibri"/>
                <a:ea typeface="+mn-ea"/>
                <a:cs typeface="+mn-cs"/>
              </a:rPr>
              <a:pPr marL="0" marR="0" lvl="0" indent="0" algn="r" defTabSz="685800" rtl="0" eaLnBrk="1" fontAlgn="auto" latinLnBrk="0" hangingPunct="1">
                <a:lnSpc>
                  <a:spcPct val="100000"/>
                </a:lnSpc>
                <a:spcBef>
                  <a:spcPts val="0"/>
                </a:spcBef>
                <a:spcAft>
                  <a:spcPts val="450"/>
                </a:spcAft>
                <a:buClrTx/>
                <a:buSzTx/>
                <a:buFontTx/>
                <a:buNone/>
                <a:tabLst/>
                <a:defRPr/>
              </a:pPr>
              <a:t>05/10/2026</a:t>
            </a:fld>
            <a:endParaRPr kumimoji="0" lang="en-GB" sz="825" b="0" i="0" u="none" strike="noStrike" kern="1200" cap="none" spc="0" normalizeH="0" baseline="0" noProof="0">
              <a:ln>
                <a:noFill/>
              </a:ln>
              <a:solidFill>
                <a:prstClr val="black">
                  <a:lumMod val="50000"/>
                  <a:lumOff val="50000"/>
                </a:prstClr>
              </a:solidFill>
              <a:effectLst/>
              <a:uLnTx/>
              <a:uFillTx/>
              <a:latin typeface="Calibri"/>
              <a:ea typeface="+mn-ea"/>
              <a:cs typeface="+mn-cs"/>
            </a:endParaRPr>
          </a:p>
        </p:txBody>
      </p:sp>
      <p:sp>
        <p:nvSpPr>
          <p:cNvPr id="4" name="Content Placeholder 3">
            <a:extLst>
              <a:ext uri="{FF2B5EF4-FFF2-40B4-BE49-F238E27FC236}">
                <a16:creationId xmlns:a16="http://schemas.microsoft.com/office/drawing/2014/main" id="{C3209195-BDBD-B17E-32DA-B84A1B9D244F}"/>
              </a:ext>
            </a:extLst>
          </p:cNvPr>
          <p:cNvSpPr>
            <a:spLocks noGrp="1"/>
          </p:cNvSpPr>
          <p:nvPr>
            <p:ph idx="1"/>
          </p:nvPr>
        </p:nvSpPr>
        <p:spPr/>
        <p:txBody>
          <a:bodyPr/>
          <a:lstStyle/>
          <a:p>
            <a:endParaRPr lang="en-GB"/>
          </a:p>
        </p:txBody>
      </p:sp>
      <p:graphicFrame>
        <p:nvGraphicFramePr>
          <p:cNvPr id="6" name="Table 5">
            <a:extLst>
              <a:ext uri="{FF2B5EF4-FFF2-40B4-BE49-F238E27FC236}">
                <a16:creationId xmlns:a16="http://schemas.microsoft.com/office/drawing/2014/main" id="{68DDFFDD-8E4A-E138-B1D2-4B8BF61956E9}"/>
              </a:ext>
            </a:extLst>
          </p:cNvPr>
          <p:cNvGraphicFramePr>
            <a:graphicFrameLocks noGrp="1"/>
          </p:cNvGraphicFramePr>
          <p:nvPr>
            <p:extLst>
              <p:ext uri="{D42A27DB-BD31-4B8C-83A1-F6EECF244321}">
                <p14:modId xmlns:p14="http://schemas.microsoft.com/office/powerpoint/2010/main" val="3774462075"/>
              </p:ext>
            </p:extLst>
          </p:nvPr>
        </p:nvGraphicFramePr>
        <p:xfrm>
          <a:off x="629794" y="2872944"/>
          <a:ext cx="7884411" cy="3249509"/>
        </p:xfrm>
        <a:graphic>
          <a:graphicData uri="http://schemas.openxmlformats.org/drawingml/2006/table">
            <a:tbl>
              <a:tblPr firstRow="1" bandRow="1">
                <a:tableStyleId>{5C22544A-7EE6-4342-B048-85BDC9FD1C3A}</a:tableStyleId>
              </a:tblPr>
              <a:tblGrid>
                <a:gridCol w="2363318">
                  <a:extLst>
                    <a:ext uri="{9D8B030D-6E8A-4147-A177-3AD203B41FA5}">
                      <a16:colId xmlns:a16="http://schemas.microsoft.com/office/drawing/2014/main" val="20000"/>
                    </a:ext>
                  </a:extLst>
                </a:gridCol>
                <a:gridCol w="1719199">
                  <a:extLst>
                    <a:ext uri="{9D8B030D-6E8A-4147-A177-3AD203B41FA5}">
                      <a16:colId xmlns:a16="http://schemas.microsoft.com/office/drawing/2014/main" val="20001"/>
                    </a:ext>
                  </a:extLst>
                </a:gridCol>
                <a:gridCol w="1900947">
                  <a:extLst>
                    <a:ext uri="{9D8B030D-6E8A-4147-A177-3AD203B41FA5}">
                      <a16:colId xmlns:a16="http://schemas.microsoft.com/office/drawing/2014/main" val="20002"/>
                    </a:ext>
                  </a:extLst>
                </a:gridCol>
                <a:gridCol w="1900947">
                  <a:extLst>
                    <a:ext uri="{9D8B030D-6E8A-4147-A177-3AD203B41FA5}">
                      <a16:colId xmlns:a16="http://schemas.microsoft.com/office/drawing/2014/main" val="20003"/>
                    </a:ext>
                  </a:extLst>
                </a:gridCol>
              </a:tblGrid>
              <a:tr h="787254">
                <a:tc>
                  <a:txBody>
                    <a:bodyPr/>
                    <a:lstStyle/>
                    <a:p>
                      <a:pPr algn="ctr"/>
                      <a:r>
                        <a:rPr lang="en-GB" sz="2200">
                          <a:latin typeface="Candara" panose="020E0502030303020204" pitchFamily="34" charset="0"/>
                        </a:rPr>
                        <a:t>Monday</a:t>
                      </a:r>
                      <a:r>
                        <a:rPr lang="en-GB" sz="2200" baseline="0">
                          <a:latin typeface="Candara" panose="020E0502030303020204" pitchFamily="34" charset="0"/>
                        </a:rPr>
                        <a:t> 10</a:t>
                      </a:r>
                      <a:r>
                        <a:rPr lang="en-GB" sz="2200" baseline="30000">
                          <a:latin typeface="Candara" panose="020E0502030303020204" pitchFamily="34" charset="0"/>
                        </a:rPr>
                        <a:t>th</a:t>
                      </a:r>
                      <a:r>
                        <a:rPr lang="en-GB" sz="2200" baseline="0">
                          <a:latin typeface="Candara" panose="020E0502030303020204" pitchFamily="34" charset="0"/>
                        </a:rPr>
                        <a:t> May</a:t>
                      </a:r>
                      <a:endParaRPr lang="en-GB" sz="2200">
                        <a:latin typeface="Candara" panose="020E0502030303020204" pitchFamily="34" charset="0"/>
                      </a:endParaRPr>
                    </a:p>
                  </a:txBody>
                  <a:tcPr marL="83748" marR="83748" marT="41877" marB="41877"/>
                </a:tc>
                <a:tc>
                  <a:txBody>
                    <a:bodyPr/>
                    <a:lstStyle/>
                    <a:p>
                      <a:pPr algn="ctr"/>
                      <a:r>
                        <a:rPr lang="en-GB" sz="2200">
                          <a:latin typeface="Candara" panose="020E0502030303020204" pitchFamily="34" charset="0"/>
                        </a:rPr>
                        <a:t>Tuesday 11</a:t>
                      </a:r>
                      <a:r>
                        <a:rPr lang="en-GB" sz="2200" baseline="30000">
                          <a:latin typeface="Candara" panose="020E0502030303020204" pitchFamily="34" charset="0"/>
                        </a:rPr>
                        <a:t>th</a:t>
                      </a:r>
                      <a:r>
                        <a:rPr lang="en-GB" sz="2200">
                          <a:latin typeface="Candara" panose="020E0502030303020204" pitchFamily="34" charset="0"/>
                        </a:rPr>
                        <a:t> May</a:t>
                      </a:r>
                    </a:p>
                  </a:txBody>
                  <a:tcPr marL="83748" marR="83748" marT="41877" marB="41877"/>
                </a:tc>
                <a:tc>
                  <a:txBody>
                    <a:bodyPr/>
                    <a:lstStyle/>
                    <a:p>
                      <a:pPr algn="ctr"/>
                      <a:r>
                        <a:rPr lang="en-GB" sz="2200">
                          <a:latin typeface="Candara" panose="020E0502030303020204" pitchFamily="34" charset="0"/>
                        </a:rPr>
                        <a:t>Wednesday 12</a:t>
                      </a:r>
                      <a:r>
                        <a:rPr lang="en-GB" sz="2200" baseline="30000">
                          <a:latin typeface="Candara" panose="020E0502030303020204" pitchFamily="34" charset="0"/>
                        </a:rPr>
                        <a:t>th</a:t>
                      </a:r>
                      <a:r>
                        <a:rPr lang="en-GB" sz="2200">
                          <a:latin typeface="Candara" panose="020E0502030303020204" pitchFamily="34" charset="0"/>
                        </a:rPr>
                        <a:t> May</a:t>
                      </a:r>
                    </a:p>
                  </a:txBody>
                  <a:tcPr marL="83748" marR="83748" marT="41877" marB="41877"/>
                </a:tc>
                <a:tc>
                  <a:txBody>
                    <a:bodyPr/>
                    <a:lstStyle/>
                    <a:p>
                      <a:pPr algn="ctr"/>
                      <a:r>
                        <a:rPr lang="en-GB" sz="2200">
                          <a:latin typeface="Candara" panose="020E0502030303020204" pitchFamily="34" charset="0"/>
                        </a:rPr>
                        <a:t>Thursday</a:t>
                      </a:r>
                      <a:r>
                        <a:rPr lang="en-GB" sz="2200" baseline="0">
                          <a:latin typeface="Candara" panose="020E0502030303020204" pitchFamily="34" charset="0"/>
                        </a:rPr>
                        <a:t> 13</a:t>
                      </a:r>
                      <a:r>
                        <a:rPr lang="en-GB" sz="2200" baseline="30000">
                          <a:latin typeface="Candara" panose="020E0502030303020204" pitchFamily="34" charset="0"/>
                        </a:rPr>
                        <a:t>th</a:t>
                      </a:r>
                      <a:r>
                        <a:rPr lang="en-GB" sz="2200" baseline="0">
                          <a:latin typeface="Candara" panose="020E0502030303020204" pitchFamily="34" charset="0"/>
                        </a:rPr>
                        <a:t> May</a:t>
                      </a:r>
                      <a:endParaRPr lang="en-GB" sz="2200">
                        <a:latin typeface="Candara" panose="020E0502030303020204" pitchFamily="34" charset="0"/>
                      </a:endParaRPr>
                    </a:p>
                  </a:txBody>
                  <a:tcPr marL="83748" marR="83748" marT="41877" marB="41877"/>
                </a:tc>
                <a:extLst>
                  <a:ext uri="{0D108BD9-81ED-4DB2-BD59-A6C34878D82A}">
                    <a16:rowId xmlns:a16="http://schemas.microsoft.com/office/drawing/2014/main" val="10000"/>
                  </a:ext>
                </a:extLst>
              </a:tr>
              <a:tr h="2462255">
                <a:tc>
                  <a:txBody>
                    <a:bodyPr/>
                    <a:lstStyle/>
                    <a:p>
                      <a:pPr algn="ctr"/>
                      <a:r>
                        <a:rPr lang="en-GB" sz="2200">
                          <a:solidFill>
                            <a:srgbClr val="0070C0"/>
                          </a:solidFill>
                          <a:latin typeface="Candara" panose="020E0502030303020204" pitchFamily="34" charset="0"/>
                        </a:rPr>
                        <a:t>English grammar, punctuation and spelling test.</a:t>
                      </a:r>
                    </a:p>
                    <a:p>
                      <a:pPr algn="ctr"/>
                      <a:endParaRPr lang="en-GB" sz="2200">
                        <a:solidFill>
                          <a:srgbClr val="0070C0"/>
                        </a:solidFill>
                        <a:latin typeface="Candara" panose="020E0502030303020204" pitchFamily="34" charset="0"/>
                      </a:endParaRPr>
                    </a:p>
                    <a:p>
                      <a:pPr algn="ctr"/>
                      <a:r>
                        <a:rPr lang="en-GB" sz="2200">
                          <a:solidFill>
                            <a:srgbClr val="0070C0"/>
                          </a:solidFill>
                          <a:latin typeface="Candara" panose="020E0502030303020204" pitchFamily="34" charset="0"/>
                        </a:rPr>
                        <a:t>Paper 1: Short answer questions</a:t>
                      </a:r>
                    </a:p>
                    <a:p>
                      <a:pPr algn="ctr"/>
                      <a:r>
                        <a:rPr lang="en-GB" sz="2200">
                          <a:solidFill>
                            <a:srgbClr val="0070C0"/>
                          </a:solidFill>
                          <a:latin typeface="Candara" panose="020E0502030303020204" pitchFamily="34" charset="0"/>
                        </a:rPr>
                        <a:t>Paper</a:t>
                      </a:r>
                      <a:r>
                        <a:rPr lang="en-GB" sz="2200" baseline="0">
                          <a:solidFill>
                            <a:srgbClr val="0070C0"/>
                          </a:solidFill>
                          <a:latin typeface="Candara" panose="020E0502030303020204" pitchFamily="34" charset="0"/>
                        </a:rPr>
                        <a:t> 2: Spelling</a:t>
                      </a:r>
                      <a:endParaRPr lang="en-GB" sz="2200">
                        <a:solidFill>
                          <a:srgbClr val="0070C0"/>
                        </a:solidFill>
                        <a:latin typeface="Candara" panose="020E0502030303020204" pitchFamily="34" charset="0"/>
                      </a:endParaRPr>
                    </a:p>
                  </a:txBody>
                  <a:tcPr marL="83748" marR="83748" marT="41877" marB="41877"/>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2200">
                          <a:solidFill>
                            <a:srgbClr val="0070C0"/>
                          </a:solidFill>
                          <a:latin typeface="Candara" panose="020E0502030303020204" pitchFamily="34" charset="0"/>
                        </a:rPr>
                        <a:t>English reading</a:t>
                      </a:r>
                      <a:r>
                        <a:rPr lang="en-GB" sz="2200" baseline="0">
                          <a:solidFill>
                            <a:srgbClr val="0070C0"/>
                          </a:solidFill>
                          <a:latin typeface="Candara" panose="020E0502030303020204" pitchFamily="34" charset="0"/>
                        </a:rPr>
                        <a:t> test</a:t>
                      </a:r>
                      <a:endParaRPr lang="en-GB" sz="2200">
                        <a:solidFill>
                          <a:srgbClr val="0070C0"/>
                        </a:solidFill>
                        <a:latin typeface="Candara" panose="020E0502030303020204" pitchFamily="34" charset="0"/>
                      </a:endParaRPr>
                    </a:p>
                    <a:p>
                      <a:pPr algn="ctr"/>
                      <a:endParaRPr lang="en-GB" sz="2200">
                        <a:solidFill>
                          <a:srgbClr val="0070C0"/>
                        </a:solidFill>
                        <a:latin typeface="Candara" panose="020E0502030303020204" pitchFamily="34" charset="0"/>
                      </a:endParaRPr>
                    </a:p>
                  </a:txBody>
                  <a:tcPr marL="83748" marR="83748" marT="41877" marB="41877"/>
                </a:tc>
                <a:tc>
                  <a:txBody>
                    <a:bodyPr/>
                    <a:lstStyle/>
                    <a:p>
                      <a:pPr algn="ctr"/>
                      <a:r>
                        <a:rPr lang="en-GB" sz="2200">
                          <a:solidFill>
                            <a:srgbClr val="0070C0"/>
                          </a:solidFill>
                          <a:latin typeface="Candara" panose="020E0502030303020204" pitchFamily="34" charset="0"/>
                        </a:rPr>
                        <a:t>Mathematics.</a:t>
                      </a:r>
                    </a:p>
                    <a:p>
                      <a:pPr algn="ctr"/>
                      <a:endParaRPr lang="en-GB" sz="2200">
                        <a:solidFill>
                          <a:srgbClr val="0070C0"/>
                        </a:solidFill>
                        <a:latin typeface="Candara" panose="020E0502030303020204" pitchFamily="34" charset="0"/>
                      </a:endParaRPr>
                    </a:p>
                    <a:p>
                      <a:pPr algn="ctr"/>
                      <a:r>
                        <a:rPr lang="en-GB" sz="2200">
                          <a:solidFill>
                            <a:srgbClr val="0070C0"/>
                          </a:solidFill>
                          <a:latin typeface="Candara" panose="020E0502030303020204" pitchFamily="34" charset="0"/>
                        </a:rPr>
                        <a:t>Paper</a:t>
                      </a:r>
                      <a:r>
                        <a:rPr lang="en-GB" sz="2200" baseline="0">
                          <a:solidFill>
                            <a:srgbClr val="0070C0"/>
                          </a:solidFill>
                          <a:latin typeface="Candara" panose="020E0502030303020204" pitchFamily="34" charset="0"/>
                        </a:rPr>
                        <a:t> 1: arithmetic</a:t>
                      </a:r>
                    </a:p>
                    <a:p>
                      <a:pPr algn="ctr"/>
                      <a:endParaRPr lang="en-GB" sz="2200" baseline="0">
                        <a:solidFill>
                          <a:srgbClr val="0070C0"/>
                        </a:solidFill>
                        <a:latin typeface="Candara" panose="020E0502030303020204" pitchFamily="34" charset="0"/>
                      </a:endParaRPr>
                    </a:p>
                    <a:p>
                      <a:pPr algn="ctr"/>
                      <a:r>
                        <a:rPr lang="en-GB" sz="2200" baseline="0">
                          <a:solidFill>
                            <a:srgbClr val="0070C0"/>
                          </a:solidFill>
                          <a:latin typeface="Candara" panose="020E0502030303020204" pitchFamily="34" charset="0"/>
                        </a:rPr>
                        <a:t>Paper 2: reasoning</a:t>
                      </a:r>
                      <a:endParaRPr lang="en-GB" sz="2200">
                        <a:solidFill>
                          <a:srgbClr val="0070C0"/>
                        </a:solidFill>
                        <a:latin typeface="Candara" panose="020E0502030303020204" pitchFamily="34" charset="0"/>
                      </a:endParaRPr>
                    </a:p>
                  </a:txBody>
                  <a:tcPr marL="83748" marR="83748" marT="41877" marB="41877"/>
                </a:tc>
                <a:tc>
                  <a:txBody>
                    <a:bodyPr/>
                    <a:lstStyle/>
                    <a:p>
                      <a:pPr algn="ctr"/>
                      <a:r>
                        <a:rPr lang="en-GB" sz="2200">
                          <a:solidFill>
                            <a:srgbClr val="0070C0"/>
                          </a:solidFill>
                          <a:latin typeface="Candara" panose="020E0502030303020204" pitchFamily="34" charset="0"/>
                        </a:rPr>
                        <a:t>Mathematics.</a:t>
                      </a:r>
                    </a:p>
                    <a:p>
                      <a:pPr algn="ctr"/>
                      <a:endParaRPr lang="en-GB" sz="2200">
                        <a:solidFill>
                          <a:srgbClr val="0070C0"/>
                        </a:solidFill>
                        <a:latin typeface="Candara" panose="020E0502030303020204" pitchFamily="34" charset="0"/>
                      </a:endParaRPr>
                    </a:p>
                    <a:p>
                      <a:pPr algn="ctr"/>
                      <a:r>
                        <a:rPr lang="en-GB" sz="2200">
                          <a:solidFill>
                            <a:srgbClr val="0070C0"/>
                          </a:solidFill>
                          <a:latin typeface="Candara" panose="020E0502030303020204" pitchFamily="34" charset="0"/>
                        </a:rPr>
                        <a:t>Paper 3: reasoning</a:t>
                      </a:r>
                    </a:p>
                  </a:txBody>
                  <a:tcPr marL="83748" marR="83748" marT="41877" marB="41877"/>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13713542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9A6317EF-1053-05A8-5EE6-E6E1ACB1BF63}"/>
            </a:ext>
          </a:extLst>
        </p:cNvPr>
        <p:cNvGrpSpPr/>
        <p:nvPr/>
      </p:nvGrpSpPr>
      <p:grpSpPr>
        <a:xfrm>
          <a:off x="0" y="0"/>
          <a:ext cx="0" cy="0"/>
          <a:chOff x="0" y="0"/>
          <a:chExt cx="0" cy="0"/>
        </a:xfrm>
      </p:grpSpPr>
      <p:sp useBgFill="1">
        <p:nvSpPr>
          <p:cNvPr id="5138" name="Rectangle 5137">
            <a:extLst>
              <a:ext uri="{FF2B5EF4-FFF2-40B4-BE49-F238E27FC236}">
                <a16:creationId xmlns:a16="http://schemas.microsoft.com/office/drawing/2014/main" id="{71ADE1FB-7905-501E-D18F-D8020FBBC1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857250"/>
            <a:ext cx="9144000" cy="51435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a:ea typeface="+mn-ea"/>
              <a:cs typeface="+mn-cs"/>
            </a:endParaRPr>
          </a:p>
        </p:txBody>
      </p:sp>
      <p:sp>
        <p:nvSpPr>
          <p:cNvPr id="5140" name="Rectangle 5139">
            <a:extLst>
              <a:ext uri="{FF2B5EF4-FFF2-40B4-BE49-F238E27FC236}">
                <a16:creationId xmlns:a16="http://schemas.microsoft.com/office/drawing/2014/main" id="{5FA77D04-BE30-1110-9396-F072992945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857251"/>
            <a:ext cx="9143999" cy="1627523"/>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a:ea typeface="+mn-ea"/>
              <a:cs typeface="+mn-cs"/>
            </a:endParaRPr>
          </a:p>
        </p:txBody>
      </p:sp>
      <p:sp>
        <p:nvSpPr>
          <p:cNvPr id="5145" name="Rectangle 5144">
            <a:extLst>
              <a:ext uri="{FF2B5EF4-FFF2-40B4-BE49-F238E27FC236}">
                <a16:creationId xmlns:a16="http://schemas.microsoft.com/office/drawing/2014/main" id="{3E71FF8F-7CCA-1706-DB8E-8733884652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062115" y="857250"/>
            <a:ext cx="3072908" cy="1627996"/>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a:ea typeface="+mn-ea"/>
              <a:cs typeface="+mn-cs"/>
            </a:endParaRPr>
          </a:p>
        </p:txBody>
      </p:sp>
      <p:sp>
        <p:nvSpPr>
          <p:cNvPr id="5144" name="Rectangle 5143">
            <a:extLst>
              <a:ext uri="{FF2B5EF4-FFF2-40B4-BE49-F238E27FC236}">
                <a16:creationId xmlns:a16="http://schemas.microsoft.com/office/drawing/2014/main" id="{E27FE6B5-A2E5-119A-9352-F71C1791E04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3757985" y="-2900282"/>
            <a:ext cx="1628032" cy="9144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a:ea typeface="+mn-ea"/>
              <a:cs typeface="+mn-cs"/>
            </a:endParaRPr>
          </a:p>
        </p:txBody>
      </p:sp>
      <p:sp>
        <p:nvSpPr>
          <p:cNvPr id="5122" name="Title 1">
            <a:extLst>
              <a:ext uri="{FF2B5EF4-FFF2-40B4-BE49-F238E27FC236}">
                <a16:creationId xmlns:a16="http://schemas.microsoft.com/office/drawing/2014/main" id="{D91F2EF3-3F53-F2FE-6D79-8A5AD35A95CB}"/>
              </a:ext>
            </a:extLst>
          </p:cNvPr>
          <p:cNvSpPr>
            <a:spLocks noGrp="1"/>
          </p:cNvSpPr>
          <p:nvPr>
            <p:ph type="title"/>
          </p:nvPr>
        </p:nvSpPr>
        <p:spPr>
          <a:xfrm>
            <a:off x="1037674" y="1118899"/>
            <a:ext cx="7288583" cy="1182335"/>
          </a:xfrm>
        </p:spPr>
        <p:txBody>
          <a:bodyPr anchor="ctr">
            <a:normAutofit/>
          </a:bodyPr>
          <a:lstStyle/>
          <a:p>
            <a:pPr eaLnBrk="1" hangingPunct="1"/>
            <a:r>
              <a:rPr lang="en-US" altLang="en-US" sz="4800" b="1">
                <a:solidFill>
                  <a:schemeClr val="bg1"/>
                </a:solidFill>
                <a:latin typeface="Candara" panose="020E0502030303020204" pitchFamily="34" charset="0"/>
              </a:rPr>
              <a:t>Participation in the tests</a:t>
            </a:r>
            <a:endParaRPr lang="en-GB" altLang="en-US" sz="4800" b="1">
              <a:solidFill>
                <a:schemeClr val="bg1"/>
              </a:solidFill>
              <a:latin typeface="Candara" panose="020E0502030303020204" pitchFamily="34" charset="0"/>
            </a:endParaRPr>
          </a:p>
        </p:txBody>
      </p:sp>
      <p:sp>
        <p:nvSpPr>
          <p:cNvPr id="2" name="Date Placeholder 1">
            <a:extLst>
              <a:ext uri="{FF2B5EF4-FFF2-40B4-BE49-F238E27FC236}">
                <a16:creationId xmlns:a16="http://schemas.microsoft.com/office/drawing/2014/main" id="{4FD7785A-263B-6863-CEBF-C71650566CFE}"/>
              </a:ext>
            </a:extLst>
          </p:cNvPr>
          <p:cNvSpPr>
            <a:spLocks noGrp="1"/>
          </p:cNvSpPr>
          <p:nvPr>
            <p:ph type="dt" sz="quarter" idx="10"/>
          </p:nvPr>
        </p:nvSpPr>
        <p:spPr>
          <a:xfrm>
            <a:off x="6727698" y="5698998"/>
            <a:ext cx="2057400" cy="273844"/>
          </a:xfrm>
        </p:spPr>
        <p:txBody>
          <a:bodyPr>
            <a:normAutofit/>
          </a:bodyPr>
          <a:lstStyle/>
          <a:p>
            <a:pPr marL="0" marR="0" lvl="0" indent="0" algn="r" defTabSz="685800" rtl="0" eaLnBrk="1" fontAlgn="auto" latinLnBrk="0" hangingPunct="1">
              <a:lnSpc>
                <a:spcPct val="100000"/>
              </a:lnSpc>
              <a:spcBef>
                <a:spcPts val="0"/>
              </a:spcBef>
              <a:spcAft>
                <a:spcPts val="450"/>
              </a:spcAft>
              <a:buClrTx/>
              <a:buSzTx/>
              <a:buFontTx/>
              <a:buNone/>
              <a:tabLst/>
              <a:defRPr/>
            </a:pPr>
            <a:fld id="{327630CA-439A-4C79-9FA3-31BB763917EF}" type="datetime1">
              <a:rPr kumimoji="0" lang="en-GB" sz="825" b="0" i="0" u="none" strike="noStrike" kern="1200" cap="none" spc="0" normalizeH="0" baseline="0" noProof="0">
                <a:ln>
                  <a:noFill/>
                </a:ln>
                <a:solidFill>
                  <a:prstClr val="black">
                    <a:lumMod val="50000"/>
                    <a:lumOff val="50000"/>
                  </a:prstClr>
                </a:solidFill>
                <a:effectLst/>
                <a:uLnTx/>
                <a:uFillTx/>
                <a:latin typeface="Calibri"/>
                <a:ea typeface="+mn-ea"/>
                <a:cs typeface="+mn-cs"/>
              </a:rPr>
              <a:pPr marL="0" marR="0" lvl="0" indent="0" algn="r" defTabSz="685800" rtl="0" eaLnBrk="1" fontAlgn="auto" latinLnBrk="0" hangingPunct="1">
                <a:lnSpc>
                  <a:spcPct val="100000"/>
                </a:lnSpc>
                <a:spcBef>
                  <a:spcPts val="0"/>
                </a:spcBef>
                <a:spcAft>
                  <a:spcPts val="450"/>
                </a:spcAft>
                <a:buClrTx/>
                <a:buSzTx/>
                <a:buFontTx/>
                <a:buNone/>
                <a:tabLst/>
                <a:defRPr/>
              </a:pPr>
              <a:t>05/10/2026</a:t>
            </a:fld>
            <a:endParaRPr kumimoji="0" lang="en-GB" sz="825" b="0" i="0" u="none" strike="noStrike" kern="1200" cap="none" spc="0" normalizeH="0" baseline="0" noProof="0">
              <a:ln>
                <a:noFill/>
              </a:ln>
              <a:solidFill>
                <a:prstClr val="black">
                  <a:lumMod val="50000"/>
                  <a:lumOff val="50000"/>
                </a:prstClr>
              </a:solidFill>
              <a:effectLst/>
              <a:uLnTx/>
              <a:uFillTx/>
              <a:latin typeface="Calibri"/>
              <a:ea typeface="+mn-ea"/>
              <a:cs typeface="+mn-cs"/>
            </a:endParaRPr>
          </a:p>
        </p:txBody>
      </p:sp>
      <p:graphicFrame>
        <p:nvGraphicFramePr>
          <p:cNvPr id="3" name="Content Placeholder 2">
            <a:extLst>
              <a:ext uri="{FF2B5EF4-FFF2-40B4-BE49-F238E27FC236}">
                <a16:creationId xmlns:a16="http://schemas.microsoft.com/office/drawing/2014/main" id="{4D2ABF73-B72B-B664-09BD-F54630D391CC}"/>
              </a:ext>
            </a:extLst>
          </p:cNvPr>
          <p:cNvGraphicFramePr>
            <a:graphicFrameLocks noGrp="1"/>
          </p:cNvGraphicFramePr>
          <p:nvPr>
            <p:ph idx="1"/>
            <p:extLst>
              <p:ext uri="{D42A27DB-BD31-4B8C-83A1-F6EECF244321}">
                <p14:modId xmlns:p14="http://schemas.microsoft.com/office/powerpoint/2010/main" val="2130619650"/>
              </p:ext>
            </p:extLst>
          </p:nvPr>
        </p:nvGraphicFramePr>
        <p:xfrm>
          <a:off x="457200" y="2636912"/>
          <a:ext cx="8229600" cy="396081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94623468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0F30D293-5CFF-6D42-CA98-A8E4529042BF}"/>
            </a:ext>
          </a:extLst>
        </p:cNvPr>
        <p:cNvGrpSpPr/>
        <p:nvPr/>
      </p:nvGrpSpPr>
      <p:grpSpPr>
        <a:xfrm>
          <a:off x="0" y="0"/>
          <a:ext cx="0" cy="0"/>
          <a:chOff x="0" y="0"/>
          <a:chExt cx="0" cy="0"/>
        </a:xfrm>
      </p:grpSpPr>
      <p:sp useBgFill="1">
        <p:nvSpPr>
          <p:cNvPr id="5138" name="Rectangle 5137">
            <a:extLst>
              <a:ext uri="{FF2B5EF4-FFF2-40B4-BE49-F238E27FC236}">
                <a16:creationId xmlns:a16="http://schemas.microsoft.com/office/drawing/2014/main" id="{ED20F088-02B1-FA92-7FD4-57BF813F18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857250"/>
            <a:ext cx="9144000" cy="51435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a:ea typeface="+mn-ea"/>
              <a:cs typeface="+mn-cs"/>
            </a:endParaRPr>
          </a:p>
        </p:txBody>
      </p:sp>
      <p:sp>
        <p:nvSpPr>
          <p:cNvPr id="5140" name="Rectangle 5139">
            <a:extLst>
              <a:ext uri="{FF2B5EF4-FFF2-40B4-BE49-F238E27FC236}">
                <a16:creationId xmlns:a16="http://schemas.microsoft.com/office/drawing/2014/main" id="{3D1FE8BC-FF01-EB4D-07F0-E54DC3C53C5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857251"/>
            <a:ext cx="9143999" cy="1627523"/>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a:ea typeface="+mn-ea"/>
              <a:cs typeface="+mn-cs"/>
            </a:endParaRPr>
          </a:p>
        </p:txBody>
      </p:sp>
      <p:sp>
        <p:nvSpPr>
          <p:cNvPr id="5145" name="Rectangle 5144">
            <a:extLst>
              <a:ext uri="{FF2B5EF4-FFF2-40B4-BE49-F238E27FC236}">
                <a16:creationId xmlns:a16="http://schemas.microsoft.com/office/drawing/2014/main" id="{32B4187A-4875-8CFE-6BF7-96BF6E8187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062115" y="857250"/>
            <a:ext cx="3072908" cy="1627996"/>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a:ea typeface="+mn-ea"/>
              <a:cs typeface="+mn-cs"/>
            </a:endParaRPr>
          </a:p>
        </p:txBody>
      </p:sp>
      <p:sp>
        <p:nvSpPr>
          <p:cNvPr id="5144" name="Rectangle 5143">
            <a:extLst>
              <a:ext uri="{FF2B5EF4-FFF2-40B4-BE49-F238E27FC236}">
                <a16:creationId xmlns:a16="http://schemas.microsoft.com/office/drawing/2014/main" id="{86D3FCA5-1BB9-102A-48C4-E180C2FC4C4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3757985" y="-2900282"/>
            <a:ext cx="1628032" cy="9144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a:ea typeface="+mn-ea"/>
              <a:cs typeface="+mn-cs"/>
            </a:endParaRPr>
          </a:p>
        </p:txBody>
      </p:sp>
      <p:sp>
        <p:nvSpPr>
          <p:cNvPr id="5122" name="Title 1">
            <a:extLst>
              <a:ext uri="{FF2B5EF4-FFF2-40B4-BE49-F238E27FC236}">
                <a16:creationId xmlns:a16="http://schemas.microsoft.com/office/drawing/2014/main" id="{59E8BD45-E746-36C0-0A55-00E9E05829EE}"/>
              </a:ext>
            </a:extLst>
          </p:cNvPr>
          <p:cNvSpPr>
            <a:spLocks noGrp="1"/>
          </p:cNvSpPr>
          <p:nvPr>
            <p:ph type="title"/>
          </p:nvPr>
        </p:nvSpPr>
        <p:spPr>
          <a:xfrm>
            <a:off x="899592" y="1079844"/>
            <a:ext cx="7747424" cy="1182335"/>
          </a:xfrm>
        </p:spPr>
        <p:txBody>
          <a:bodyPr anchor="ctr">
            <a:normAutofit fontScale="90000"/>
          </a:bodyPr>
          <a:lstStyle/>
          <a:p>
            <a:pPr eaLnBrk="1" hangingPunct="1"/>
            <a:r>
              <a:rPr lang="en-US" altLang="en-US" sz="4800" b="1">
                <a:solidFill>
                  <a:schemeClr val="bg1"/>
                </a:solidFill>
                <a:latin typeface="Candara" panose="020E0502030303020204" pitchFamily="34" charset="0"/>
              </a:rPr>
              <a:t>Score conversions (pass marks)</a:t>
            </a:r>
            <a:endParaRPr lang="en-GB" altLang="en-US" sz="4800" b="1">
              <a:solidFill>
                <a:schemeClr val="bg1"/>
              </a:solidFill>
              <a:latin typeface="Candara" panose="020E0502030303020204" pitchFamily="34" charset="0"/>
            </a:endParaRPr>
          </a:p>
        </p:txBody>
      </p:sp>
      <p:sp>
        <p:nvSpPr>
          <p:cNvPr id="2" name="Date Placeholder 1">
            <a:extLst>
              <a:ext uri="{FF2B5EF4-FFF2-40B4-BE49-F238E27FC236}">
                <a16:creationId xmlns:a16="http://schemas.microsoft.com/office/drawing/2014/main" id="{F48076EE-89DC-5699-7677-741DDD07C5BE}"/>
              </a:ext>
            </a:extLst>
          </p:cNvPr>
          <p:cNvSpPr>
            <a:spLocks noGrp="1"/>
          </p:cNvSpPr>
          <p:nvPr>
            <p:ph type="dt" sz="quarter" idx="10"/>
          </p:nvPr>
        </p:nvSpPr>
        <p:spPr>
          <a:xfrm>
            <a:off x="6727698" y="5698998"/>
            <a:ext cx="2057400" cy="273844"/>
          </a:xfrm>
        </p:spPr>
        <p:txBody>
          <a:bodyPr>
            <a:normAutofit/>
          </a:bodyPr>
          <a:lstStyle/>
          <a:p>
            <a:pPr marL="0" marR="0" lvl="0" indent="0" algn="r" defTabSz="685800" rtl="0" eaLnBrk="1" fontAlgn="auto" latinLnBrk="0" hangingPunct="1">
              <a:lnSpc>
                <a:spcPct val="100000"/>
              </a:lnSpc>
              <a:spcBef>
                <a:spcPts val="0"/>
              </a:spcBef>
              <a:spcAft>
                <a:spcPts val="450"/>
              </a:spcAft>
              <a:buClrTx/>
              <a:buSzTx/>
              <a:buFontTx/>
              <a:buNone/>
              <a:tabLst/>
              <a:defRPr/>
            </a:pPr>
            <a:fld id="{327630CA-439A-4C79-9FA3-31BB763917EF}" type="datetime1">
              <a:rPr kumimoji="0" lang="en-GB" sz="825" b="0" i="0" u="none" strike="noStrike" kern="1200" cap="none" spc="0" normalizeH="0" baseline="0" noProof="0">
                <a:ln>
                  <a:noFill/>
                </a:ln>
                <a:solidFill>
                  <a:prstClr val="black">
                    <a:lumMod val="50000"/>
                    <a:lumOff val="50000"/>
                  </a:prstClr>
                </a:solidFill>
                <a:effectLst/>
                <a:uLnTx/>
                <a:uFillTx/>
                <a:latin typeface="Calibri"/>
                <a:ea typeface="+mn-ea"/>
                <a:cs typeface="+mn-cs"/>
              </a:rPr>
              <a:pPr marL="0" marR="0" lvl="0" indent="0" algn="r" defTabSz="685800" rtl="0" eaLnBrk="1" fontAlgn="auto" latinLnBrk="0" hangingPunct="1">
                <a:lnSpc>
                  <a:spcPct val="100000"/>
                </a:lnSpc>
                <a:spcBef>
                  <a:spcPts val="0"/>
                </a:spcBef>
                <a:spcAft>
                  <a:spcPts val="450"/>
                </a:spcAft>
                <a:buClrTx/>
                <a:buSzTx/>
                <a:buFontTx/>
                <a:buNone/>
                <a:tabLst/>
                <a:defRPr/>
              </a:pPr>
              <a:t>05/10/2026</a:t>
            </a:fld>
            <a:endParaRPr kumimoji="0" lang="en-GB" sz="825" b="0" i="0" u="none" strike="noStrike" kern="1200" cap="none" spc="0" normalizeH="0" baseline="0" noProof="0">
              <a:ln>
                <a:noFill/>
              </a:ln>
              <a:solidFill>
                <a:prstClr val="black">
                  <a:lumMod val="50000"/>
                  <a:lumOff val="50000"/>
                </a:prstClr>
              </a:solidFill>
              <a:effectLst/>
              <a:uLnTx/>
              <a:uFillTx/>
              <a:latin typeface="Calibri"/>
              <a:ea typeface="+mn-ea"/>
              <a:cs typeface="+mn-cs"/>
            </a:endParaRPr>
          </a:p>
        </p:txBody>
      </p:sp>
      <p:graphicFrame>
        <p:nvGraphicFramePr>
          <p:cNvPr id="7" name="Table 6">
            <a:extLst>
              <a:ext uri="{FF2B5EF4-FFF2-40B4-BE49-F238E27FC236}">
                <a16:creationId xmlns:a16="http://schemas.microsoft.com/office/drawing/2014/main" id="{C5EA896F-A6B9-94FF-5660-E45EA12C3514}"/>
              </a:ext>
            </a:extLst>
          </p:cNvPr>
          <p:cNvGraphicFramePr>
            <a:graphicFrameLocks noGrp="1"/>
          </p:cNvGraphicFramePr>
          <p:nvPr>
            <p:extLst>
              <p:ext uri="{D42A27DB-BD31-4B8C-83A1-F6EECF244321}">
                <p14:modId xmlns:p14="http://schemas.microsoft.com/office/powerpoint/2010/main" val="1470637469"/>
              </p:ext>
            </p:extLst>
          </p:nvPr>
        </p:nvGraphicFramePr>
        <p:xfrm>
          <a:off x="216756" y="2706917"/>
          <a:ext cx="8710487" cy="3963416"/>
        </p:xfrm>
        <a:graphic>
          <a:graphicData uri="http://schemas.openxmlformats.org/drawingml/2006/table">
            <a:tbl>
              <a:tblPr firstRow="1" bandRow="1">
                <a:tableStyleId>{5C22544A-7EE6-4342-B048-85BDC9FD1C3A}</a:tableStyleId>
              </a:tblPr>
              <a:tblGrid>
                <a:gridCol w="2226850">
                  <a:extLst>
                    <a:ext uri="{9D8B030D-6E8A-4147-A177-3AD203B41FA5}">
                      <a16:colId xmlns:a16="http://schemas.microsoft.com/office/drawing/2014/main" val="20000"/>
                    </a:ext>
                  </a:extLst>
                </a:gridCol>
                <a:gridCol w="1282287">
                  <a:extLst>
                    <a:ext uri="{9D8B030D-6E8A-4147-A177-3AD203B41FA5}">
                      <a16:colId xmlns:a16="http://schemas.microsoft.com/office/drawing/2014/main" val="20005"/>
                    </a:ext>
                  </a:extLst>
                </a:gridCol>
                <a:gridCol w="1294321">
                  <a:extLst>
                    <a:ext uri="{9D8B030D-6E8A-4147-A177-3AD203B41FA5}">
                      <a16:colId xmlns:a16="http://schemas.microsoft.com/office/drawing/2014/main" val="20006"/>
                    </a:ext>
                  </a:extLst>
                </a:gridCol>
                <a:gridCol w="1314375">
                  <a:extLst>
                    <a:ext uri="{9D8B030D-6E8A-4147-A177-3AD203B41FA5}">
                      <a16:colId xmlns:a16="http://schemas.microsoft.com/office/drawing/2014/main" val="20007"/>
                    </a:ext>
                  </a:extLst>
                </a:gridCol>
                <a:gridCol w="1296327">
                  <a:extLst>
                    <a:ext uri="{9D8B030D-6E8A-4147-A177-3AD203B41FA5}">
                      <a16:colId xmlns:a16="http://schemas.microsoft.com/office/drawing/2014/main" val="1218280789"/>
                    </a:ext>
                  </a:extLst>
                </a:gridCol>
                <a:gridCol w="1296327">
                  <a:extLst>
                    <a:ext uri="{9D8B030D-6E8A-4147-A177-3AD203B41FA5}">
                      <a16:colId xmlns:a16="http://schemas.microsoft.com/office/drawing/2014/main" val="3928599741"/>
                    </a:ext>
                  </a:extLst>
                </a:gridCol>
              </a:tblGrid>
              <a:tr h="745180">
                <a:tc>
                  <a:txBody>
                    <a:bodyPr/>
                    <a:lstStyle/>
                    <a:p>
                      <a:endParaRPr lang="en-GB" sz="3000">
                        <a:latin typeface="XCCW Joined 1a" panose="03050602040000000000" pitchFamily="66" charset="0"/>
                      </a:endParaRPr>
                    </a:p>
                  </a:txBody>
                  <a:tcPr marL="122831" marR="122831" marT="61374" marB="61374"/>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3800">
                          <a:latin typeface="Candara" panose="020E0502030303020204" pitchFamily="34" charset="0"/>
                        </a:rPr>
                        <a:t>2022</a:t>
                      </a:r>
                    </a:p>
                  </a:txBody>
                  <a:tcPr marL="122838" marR="122838" marT="61391" marB="61391"/>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3800">
                          <a:latin typeface="Candara" panose="020E0502030303020204" pitchFamily="34" charset="0"/>
                        </a:rPr>
                        <a:t>2023</a:t>
                      </a:r>
                    </a:p>
                  </a:txBody>
                  <a:tcPr marL="122838" marR="122838" marT="61391" marB="61391"/>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3800">
                          <a:latin typeface="Candara" panose="020E0502030303020204" pitchFamily="34" charset="0"/>
                        </a:rPr>
                        <a:t>2024</a:t>
                      </a:r>
                    </a:p>
                  </a:txBody>
                  <a:tcPr marL="122838" marR="122838" marT="61391" marB="61391"/>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3800">
                          <a:latin typeface="Candara" panose="020E0502030303020204" pitchFamily="34" charset="0"/>
                        </a:rPr>
                        <a:t>2025</a:t>
                      </a:r>
                    </a:p>
                  </a:txBody>
                  <a:tcPr marL="122838" marR="122838" marT="61391" marB="61391"/>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3800">
                          <a:latin typeface="Candara" panose="020E0502030303020204" pitchFamily="34" charset="0"/>
                        </a:rPr>
                        <a:t>2026</a:t>
                      </a:r>
                    </a:p>
                  </a:txBody>
                  <a:tcPr marL="122838" marR="122838" marT="61391" marB="61391"/>
                </a:tc>
                <a:extLst>
                  <a:ext uri="{0D108BD9-81ED-4DB2-BD59-A6C34878D82A}">
                    <a16:rowId xmlns:a16="http://schemas.microsoft.com/office/drawing/2014/main" val="10000"/>
                  </a:ext>
                </a:extLst>
              </a:tr>
              <a:tr h="622338">
                <a:tc>
                  <a:txBody>
                    <a:bodyPr/>
                    <a:lstStyle/>
                    <a:p>
                      <a:pPr algn="ctr"/>
                      <a:r>
                        <a:rPr lang="en-GB" sz="3000">
                          <a:solidFill>
                            <a:srgbClr val="0070C0"/>
                          </a:solidFill>
                          <a:latin typeface="Candara" panose="020E0502030303020204" pitchFamily="34" charset="0"/>
                        </a:rPr>
                        <a:t>Maths /110</a:t>
                      </a:r>
                    </a:p>
                  </a:txBody>
                  <a:tcPr marL="122831" marR="122831" marT="61374" marB="61374"/>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3000">
                          <a:solidFill>
                            <a:srgbClr val="0070C0"/>
                          </a:solidFill>
                          <a:latin typeface="Candara" panose="020E0502030303020204" pitchFamily="34" charset="0"/>
                        </a:rPr>
                        <a:t>58</a:t>
                      </a:r>
                    </a:p>
                  </a:txBody>
                  <a:tcPr marL="122838" marR="122838" marT="61391" marB="61391"/>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3000">
                          <a:solidFill>
                            <a:srgbClr val="0070C0"/>
                          </a:solidFill>
                          <a:latin typeface="Candara" panose="020E0502030303020204" pitchFamily="34" charset="0"/>
                        </a:rPr>
                        <a:t>56</a:t>
                      </a:r>
                    </a:p>
                  </a:txBody>
                  <a:tcPr marL="122838" marR="122838" marT="61391" marB="61391"/>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3000">
                          <a:solidFill>
                            <a:srgbClr val="0070C0"/>
                          </a:solidFill>
                          <a:latin typeface="Candara" panose="020E0502030303020204" pitchFamily="34" charset="0"/>
                        </a:rPr>
                        <a:t>54</a:t>
                      </a:r>
                    </a:p>
                  </a:txBody>
                  <a:tcPr marL="122838" marR="122838" marT="61391" marB="61391"/>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3000">
                          <a:solidFill>
                            <a:srgbClr val="0070C0"/>
                          </a:solidFill>
                          <a:latin typeface="Candara" panose="020E0502030303020204" pitchFamily="34" charset="0"/>
                        </a:rPr>
                        <a:t>58</a:t>
                      </a:r>
                    </a:p>
                  </a:txBody>
                  <a:tcPr marL="122838" marR="122838" marT="61391" marB="61391"/>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3000">
                          <a:solidFill>
                            <a:srgbClr val="0070C0"/>
                          </a:solidFill>
                          <a:latin typeface="Candara" panose="020E0502030303020204" pitchFamily="34" charset="0"/>
                        </a:rPr>
                        <a:t>56</a:t>
                      </a:r>
                    </a:p>
                  </a:txBody>
                  <a:tcPr marL="122838" marR="122838" marT="61391" marB="61391"/>
                </a:tc>
                <a:extLst>
                  <a:ext uri="{0D108BD9-81ED-4DB2-BD59-A6C34878D82A}">
                    <a16:rowId xmlns:a16="http://schemas.microsoft.com/office/drawing/2014/main" val="10001"/>
                  </a:ext>
                </a:extLst>
              </a:tr>
              <a:tr h="622338">
                <a:tc>
                  <a:txBody>
                    <a:bodyPr/>
                    <a:lstStyle/>
                    <a:p>
                      <a:pPr algn="ctr"/>
                      <a:r>
                        <a:rPr lang="en-GB" sz="3000">
                          <a:solidFill>
                            <a:srgbClr val="0070C0"/>
                          </a:solidFill>
                          <a:latin typeface="Candara" panose="020E0502030303020204" pitchFamily="34" charset="0"/>
                        </a:rPr>
                        <a:t>Reading  /50</a:t>
                      </a:r>
                    </a:p>
                  </a:txBody>
                  <a:tcPr marL="122831" marR="122831" marT="61374" marB="61374"/>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3000">
                          <a:solidFill>
                            <a:srgbClr val="0070C0"/>
                          </a:solidFill>
                          <a:latin typeface="Candara" panose="020E0502030303020204" pitchFamily="34" charset="0"/>
                        </a:rPr>
                        <a:t>29</a:t>
                      </a:r>
                    </a:p>
                  </a:txBody>
                  <a:tcPr marL="122838" marR="122838" marT="61391" marB="61391"/>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3000">
                          <a:solidFill>
                            <a:srgbClr val="0070C0"/>
                          </a:solidFill>
                          <a:latin typeface="Candara" panose="020E0502030303020204" pitchFamily="34" charset="0"/>
                        </a:rPr>
                        <a:t>24</a:t>
                      </a:r>
                    </a:p>
                  </a:txBody>
                  <a:tcPr marL="122838" marR="122838" marT="61391" marB="61391"/>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3000">
                          <a:solidFill>
                            <a:srgbClr val="0070C0"/>
                          </a:solidFill>
                          <a:latin typeface="Candara" panose="020E0502030303020204" pitchFamily="34" charset="0"/>
                        </a:rPr>
                        <a:t>27</a:t>
                      </a:r>
                    </a:p>
                  </a:txBody>
                  <a:tcPr marL="122838" marR="122838" marT="61391" marB="61391"/>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3000">
                          <a:solidFill>
                            <a:srgbClr val="0070C0"/>
                          </a:solidFill>
                          <a:latin typeface="Candara" panose="020E0502030303020204" pitchFamily="34" charset="0"/>
                        </a:rPr>
                        <a:t>28</a:t>
                      </a:r>
                    </a:p>
                  </a:txBody>
                  <a:tcPr marL="122838" marR="122838" marT="61391" marB="61391"/>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3000">
                          <a:solidFill>
                            <a:srgbClr val="0070C0"/>
                          </a:solidFill>
                          <a:latin typeface="Candara" panose="020E0502030303020204" pitchFamily="34" charset="0"/>
                        </a:rPr>
                        <a:t>25</a:t>
                      </a:r>
                    </a:p>
                  </a:txBody>
                  <a:tcPr marL="122838" marR="122838" marT="61391" marB="61391"/>
                </a:tc>
                <a:extLst>
                  <a:ext uri="{0D108BD9-81ED-4DB2-BD59-A6C34878D82A}">
                    <a16:rowId xmlns:a16="http://schemas.microsoft.com/office/drawing/2014/main" val="10002"/>
                  </a:ext>
                </a:extLst>
              </a:tr>
              <a:tr h="1973560">
                <a:tc>
                  <a:txBody>
                    <a:bodyPr/>
                    <a:lstStyle/>
                    <a:p>
                      <a:pPr algn="ctr"/>
                      <a:r>
                        <a:rPr lang="en-GB" sz="3000">
                          <a:solidFill>
                            <a:srgbClr val="0070C0"/>
                          </a:solidFill>
                          <a:latin typeface="Candara" panose="020E0502030303020204" pitchFamily="34" charset="0"/>
                        </a:rPr>
                        <a:t>Grammar,</a:t>
                      </a:r>
                      <a:r>
                        <a:rPr lang="en-GB" sz="3000" baseline="0">
                          <a:solidFill>
                            <a:srgbClr val="0070C0"/>
                          </a:solidFill>
                          <a:latin typeface="Candara" panose="020E0502030303020204" pitchFamily="34" charset="0"/>
                        </a:rPr>
                        <a:t> punctuation and spelling</a:t>
                      </a:r>
                    </a:p>
                    <a:p>
                      <a:pPr algn="ctr"/>
                      <a:r>
                        <a:rPr lang="en-GB" sz="3000" baseline="0">
                          <a:solidFill>
                            <a:srgbClr val="0070C0"/>
                          </a:solidFill>
                          <a:latin typeface="Candara" panose="020E0502030303020204" pitchFamily="34" charset="0"/>
                        </a:rPr>
                        <a:t>/70</a:t>
                      </a:r>
                      <a:endParaRPr lang="en-GB" sz="3000">
                        <a:solidFill>
                          <a:srgbClr val="0070C0"/>
                        </a:solidFill>
                        <a:latin typeface="Candara" panose="020E0502030303020204" pitchFamily="34" charset="0"/>
                      </a:endParaRPr>
                    </a:p>
                  </a:txBody>
                  <a:tcPr marL="122831" marR="122831" marT="61374" marB="61374"/>
                </a:tc>
                <a:tc>
                  <a:txBody>
                    <a:bodyPr/>
                    <a:lstStyle/>
                    <a:p>
                      <a:pPr algn="ctr"/>
                      <a:r>
                        <a:rPr lang="en-GB" sz="3000">
                          <a:solidFill>
                            <a:srgbClr val="0070C0"/>
                          </a:solidFill>
                          <a:latin typeface="Candara" panose="020E0502030303020204" pitchFamily="34" charset="0"/>
                        </a:rPr>
                        <a:t>35</a:t>
                      </a:r>
                    </a:p>
                  </a:txBody>
                  <a:tcPr marL="122838" marR="122838" marT="61391" marB="61391"/>
                </a:tc>
                <a:tc>
                  <a:txBody>
                    <a:bodyPr/>
                    <a:lstStyle/>
                    <a:p>
                      <a:pPr algn="ctr"/>
                      <a:r>
                        <a:rPr lang="en-GB" sz="3000">
                          <a:solidFill>
                            <a:srgbClr val="0070C0"/>
                          </a:solidFill>
                          <a:latin typeface="Candara" panose="020E0502030303020204" pitchFamily="34" charset="0"/>
                        </a:rPr>
                        <a:t>36</a:t>
                      </a:r>
                    </a:p>
                  </a:txBody>
                  <a:tcPr marL="122838" marR="122838" marT="61391" marB="61391"/>
                </a:tc>
                <a:tc>
                  <a:txBody>
                    <a:bodyPr/>
                    <a:lstStyle/>
                    <a:p>
                      <a:pPr algn="ctr"/>
                      <a:r>
                        <a:rPr lang="en-GB" sz="3000">
                          <a:solidFill>
                            <a:srgbClr val="0070C0"/>
                          </a:solidFill>
                          <a:latin typeface="Candara" panose="020E0502030303020204" pitchFamily="34" charset="0"/>
                        </a:rPr>
                        <a:t>35</a:t>
                      </a:r>
                    </a:p>
                  </a:txBody>
                  <a:tcPr marL="122838" marR="122838" marT="61391" marB="61391"/>
                </a:tc>
                <a:tc>
                  <a:txBody>
                    <a:bodyPr/>
                    <a:lstStyle/>
                    <a:p>
                      <a:pPr algn="ctr"/>
                      <a:r>
                        <a:rPr lang="en-GB" sz="3000">
                          <a:solidFill>
                            <a:srgbClr val="0070C0"/>
                          </a:solidFill>
                          <a:latin typeface="Candara" panose="020E0502030303020204" pitchFamily="34" charset="0"/>
                        </a:rPr>
                        <a:t>35</a:t>
                      </a:r>
                    </a:p>
                  </a:txBody>
                  <a:tcPr marL="122838" marR="122838" marT="61391" marB="61391"/>
                </a:tc>
                <a:tc>
                  <a:txBody>
                    <a:bodyPr/>
                    <a:lstStyle/>
                    <a:p>
                      <a:pPr algn="ctr"/>
                      <a:r>
                        <a:rPr lang="en-GB" sz="3000">
                          <a:solidFill>
                            <a:srgbClr val="0070C0"/>
                          </a:solidFill>
                          <a:latin typeface="Candara" panose="020E0502030303020204" pitchFamily="34" charset="0"/>
                        </a:rPr>
                        <a:t>34</a:t>
                      </a:r>
                    </a:p>
                  </a:txBody>
                  <a:tcPr marL="122838" marR="122838" marT="61391" marB="61391"/>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362471601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9FA25FE2-D2C3-16E1-B261-2A42E1C1295B}"/>
            </a:ext>
          </a:extLst>
        </p:cNvPr>
        <p:cNvGrpSpPr/>
        <p:nvPr/>
      </p:nvGrpSpPr>
      <p:grpSpPr>
        <a:xfrm>
          <a:off x="0" y="0"/>
          <a:ext cx="0" cy="0"/>
          <a:chOff x="0" y="0"/>
          <a:chExt cx="0" cy="0"/>
        </a:xfrm>
      </p:grpSpPr>
      <p:sp useBgFill="1">
        <p:nvSpPr>
          <p:cNvPr id="5138" name="Rectangle 5137">
            <a:extLst>
              <a:ext uri="{FF2B5EF4-FFF2-40B4-BE49-F238E27FC236}">
                <a16:creationId xmlns:a16="http://schemas.microsoft.com/office/drawing/2014/main" id="{1B291E62-8A54-FA68-7EDA-DC7494C99C6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857250"/>
            <a:ext cx="9144000" cy="51435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a:ea typeface="+mn-ea"/>
              <a:cs typeface="+mn-cs"/>
            </a:endParaRPr>
          </a:p>
        </p:txBody>
      </p:sp>
      <p:sp>
        <p:nvSpPr>
          <p:cNvPr id="5140" name="Rectangle 5139">
            <a:extLst>
              <a:ext uri="{FF2B5EF4-FFF2-40B4-BE49-F238E27FC236}">
                <a16:creationId xmlns:a16="http://schemas.microsoft.com/office/drawing/2014/main" id="{1A1920FF-10DB-660D-3ACF-5CCEC13795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857251"/>
            <a:ext cx="9143999" cy="1627523"/>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a:ea typeface="+mn-ea"/>
              <a:cs typeface="+mn-cs"/>
            </a:endParaRPr>
          </a:p>
        </p:txBody>
      </p:sp>
      <p:sp>
        <p:nvSpPr>
          <p:cNvPr id="5145" name="Rectangle 5144">
            <a:extLst>
              <a:ext uri="{FF2B5EF4-FFF2-40B4-BE49-F238E27FC236}">
                <a16:creationId xmlns:a16="http://schemas.microsoft.com/office/drawing/2014/main" id="{A1221872-9BEE-A032-7CD8-E36C178299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062115" y="857250"/>
            <a:ext cx="3072908" cy="1627996"/>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a:ea typeface="+mn-ea"/>
              <a:cs typeface="+mn-cs"/>
            </a:endParaRPr>
          </a:p>
        </p:txBody>
      </p:sp>
      <p:sp>
        <p:nvSpPr>
          <p:cNvPr id="5144" name="Rectangle 5143">
            <a:extLst>
              <a:ext uri="{FF2B5EF4-FFF2-40B4-BE49-F238E27FC236}">
                <a16:creationId xmlns:a16="http://schemas.microsoft.com/office/drawing/2014/main" id="{B24669CB-F42C-056D-18D7-EB87F5EDF91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3757985" y="-2900282"/>
            <a:ext cx="1628032" cy="9144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a:ea typeface="+mn-ea"/>
              <a:cs typeface="+mn-cs"/>
            </a:endParaRPr>
          </a:p>
        </p:txBody>
      </p:sp>
      <p:sp>
        <p:nvSpPr>
          <p:cNvPr id="5122" name="Title 1">
            <a:extLst>
              <a:ext uri="{FF2B5EF4-FFF2-40B4-BE49-F238E27FC236}">
                <a16:creationId xmlns:a16="http://schemas.microsoft.com/office/drawing/2014/main" id="{66160B69-95A5-D1C1-667B-A265E796736D}"/>
              </a:ext>
            </a:extLst>
          </p:cNvPr>
          <p:cNvSpPr>
            <a:spLocks noGrp="1"/>
          </p:cNvSpPr>
          <p:nvPr>
            <p:ph type="title"/>
          </p:nvPr>
        </p:nvSpPr>
        <p:spPr>
          <a:xfrm>
            <a:off x="899592" y="1079844"/>
            <a:ext cx="7747424" cy="1182335"/>
          </a:xfrm>
        </p:spPr>
        <p:txBody>
          <a:bodyPr anchor="ctr">
            <a:normAutofit/>
          </a:bodyPr>
          <a:lstStyle/>
          <a:p>
            <a:pPr eaLnBrk="1" hangingPunct="1"/>
            <a:r>
              <a:rPr lang="en-US" altLang="en-US" sz="4800" b="1">
                <a:solidFill>
                  <a:schemeClr val="bg1"/>
                </a:solidFill>
                <a:latin typeface="Candara" panose="020E0502030303020204" pitchFamily="34" charset="0"/>
              </a:rPr>
              <a:t>Scaled scores</a:t>
            </a:r>
            <a:endParaRPr lang="en-GB" altLang="en-US" sz="4800" b="1">
              <a:solidFill>
                <a:schemeClr val="bg1"/>
              </a:solidFill>
              <a:latin typeface="Candara" panose="020E0502030303020204" pitchFamily="34" charset="0"/>
            </a:endParaRPr>
          </a:p>
        </p:txBody>
      </p:sp>
      <p:sp>
        <p:nvSpPr>
          <p:cNvPr id="2" name="Date Placeholder 1">
            <a:extLst>
              <a:ext uri="{FF2B5EF4-FFF2-40B4-BE49-F238E27FC236}">
                <a16:creationId xmlns:a16="http://schemas.microsoft.com/office/drawing/2014/main" id="{91F9D06E-B91E-EBCF-C3C8-8CC10C27672C}"/>
              </a:ext>
            </a:extLst>
          </p:cNvPr>
          <p:cNvSpPr>
            <a:spLocks noGrp="1"/>
          </p:cNvSpPr>
          <p:nvPr>
            <p:ph type="dt" sz="quarter" idx="10"/>
          </p:nvPr>
        </p:nvSpPr>
        <p:spPr>
          <a:xfrm>
            <a:off x="6727698" y="5698998"/>
            <a:ext cx="2057400" cy="273844"/>
          </a:xfrm>
        </p:spPr>
        <p:txBody>
          <a:bodyPr>
            <a:normAutofit/>
          </a:bodyPr>
          <a:lstStyle/>
          <a:p>
            <a:pPr marL="0" marR="0" lvl="0" indent="0" algn="r" defTabSz="685800" rtl="0" eaLnBrk="1" fontAlgn="auto" latinLnBrk="0" hangingPunct="1">
              <a:lnSpc>
                <a:spcPct val="100000"/>
              </a:lnSpc>
              <a:spcBef>
                <a:spcPts val="0"/>
              </a:spcBef>
              <a:spcAft>
                <a:spcPts val="450"/>
              </a:spcAft>
              <a:buClrTx/>
              <a:buSzTx/>
              <a:buFontTx/>
              <a:buNone/>
              <a:tabLst/>
              <a:defRPr/>
            </a:pPr>
            <a:fld id="{327630CA-439A-4C79-9FA3-31BB763917EF}" type="datetime1">
              <a:rPr kumimoji="0" lang="en-GB" sz="825" b="0" i="0" u="none" strike="noStrike" kern="1200" cap="none" spc="0" normalizeH="0" baseline="0" noProof="0">
                <a:ln>
                  <a:noFill/>
                </a:ln>
                <a:solidFill>
                  <a:prstClr val="black">
                    <a:lumMod val="50000"/>
                    <a:lumOff val="50000"/>
                  </a:prstClr>
                </a:solidFill>
                <a:effectLst/>
                <a:uLnTx/>
                <a:uFillTx/>
                <a:latin typeface="Calibri"/>
                <a:ea typeface="+mn-ea"/>
                <a:cs typeface="+mn-cs"/>
              </a:rPr>
              <a:pPr marL="0" marR="0" lvl="0" indent="0" algn="r" defTabSz="685800" rtl="0" eaLnBrk="1" fontAlgn="auto" latinLnBrk="0" hangingPunct="1">
                <a:lnSpc>
                  <a:spcPct val="100000"/>
                </a:lnSpc>
                <a:spcBef>
                  <a:spcPts val="0"/>
                </a:spcBef>
                <a:spcAft>
                  <a:spcPts val="450"/>
                </a:spcAft>
                <a:buClrTx/>
                <a:buSzTx/>
                <a:buFontTx/>
                <a:buNone/>
                <a:tabLst/>
                <a:defRPr/>
              </a:pPr>
              <a:t>05/10/2026</a:t>
            </a:fld>
            <a:endParaRPr kumimoji="0" lang="en-GB" sz="825" b="0" i="0" u="none" strike="noStrike" kern="1200" cap="none" spc="0" normalizeH="0" baseline="0" noProof="0">
              <a:ln>
                <a:noFill/>
              </a:ln>
              <a:solidFill>
                <a:prstClr val="black">
                  <a:lumMod val="50000"/>
                  <a:lumOff val="50000"/>
                </a:prstClr>
              </a:solidFill>
              <a:effectLst/>
              <a:uLnTx/>
              <a:uFillTx/>
              <a:latin typeface="Calibri"/>
              <a:ea typeface="+mn-ea"/>
              <a:cs typeface="+mn-cs"/>
            </a:endParaRPr>
          </a:p>
        </p:txBody>
      </p:sp>
      <p:sp>
        <p:nvSpPr>
          <p:cNvPr id="3" name="Content Placeholder 2">
            <a:extLst>
              <a:ext uri="{FF2B5EF4-FFF2-40B4-BE49-F238E27FC236}">
                <a16:creationId xmlns:a16="http://schemas.microsoft.com/office/drawing/2014/main" id="{CA682447-DD1E-324C-0B9F-7359A0A714AA}"/>
              </a:ext>
            </a:extLst>
          </p:cNvPr>
          <p:cNvSpPr>
            <a:spLocks noGrp="1"/>
          </p:cNvSpPr>
          <p:nvPr>
            <p:ph idx="1"/>
          </p:nvPr>
        </p:nvSpPr>
        <p:spPr>
          <a:xfrm>
            <a:off x="284066" y="2640094"/>
            <a:ext cx="8362950" cy="4967288"/>
          </a:xfrm>
        </p:spPr>
        <p:txBody>
          <a:bodyPr rtlCol="0">
            <a:noAutofit/>
          </a:bodyPr>
          <a:lstStyle/>
          <a:p>
            <a:pPr eaLnBrk="1" fontAlgn="auto" hangingPunct="1">
              <a:spcAft>
                <a:spcPts val="0"/>
              </a:spcAft>
              <a:defRPr/>
            </a:pPr>
            <a:r>
              <a:rPr lang="en-GB">
                <a:solidFill>
                  <a:srgbClr val="0070C0"/>
                </a:solidFill>
                <a:latin typeface="Candara" panose="020E0502030303020204" pitchFamily="34" charset="0"/>
              </a:rPr>
              <a:t>A scaled score of 100 will always represent </a:t>
            </a:r>
          </a:p>
          <a:p>
            <a:pPr eaLnBrk="1" fontAlgn="auto" hangingPunct="1">
              <a:spcAft>
                <a:spcPts val="0"/>
              </a:spcAft>
              <a:buFont typeface="Arial" panose="020B0604020202020204" pitchFamily="34" charset="0"/>
              <a:buNone/>
              <a:defRPr/>
            </a:pPr>
            <a:r>
              <a:rPr lang="en-GB">
                <a:solidFill>
                  <a:srgbClr val="0070C0"/>
                </a:solidFill>
                <a:latin typeface="Candara" panose="020E0502030303020204" pitchFamily="34" charset="0"/>
              </a:rPr>
              <a:t>	the ‘expected standard’.</a:t>
            </a:r>
          </a:p>
          <a:p>
            <a:pPr eaLnBrk="1" fontAlgn="auto" hangingPunct="1">
              <a:spcAft>
                <a:spcPts val="0"/>
              </a:spcAft>
              <a:defRPr/>
            </a:pPr>
            <a:r>
              <a:rPr lang="en-GB">
                <a:solidFill>
                  <a:srgbClr val="0070C0"/>
                </a:solidFill>
                <a:latin typeface="Candara" panose="020E0502030303020204" pitchFamily="34" charset="0"/>
              </a:rPr>
              <a:t>The pupil’s raw score will be translated into a scaled score. </a:t>
            </a:r>
          </a:p>
          <a:p>
            <a:pPr eaLnBrk="1" fontAlgn="auto" hangingPunct="1">
              <a:spcAft>
                <a:spcPts val="0"/>
              </a:spcAft>
              <a:defRPr/>
            </a:pPr>
            <a:endParaRPr lang="en-GB">
              <a:solidFill>
                <a:srgbClr val="0070C0"/>
              </a:solidFill>
              <a:latin typeface="Candara" panose="020E0502030303020204" pitchFamily="34" charset="0"/>
            </a:endParaRPr>
          </a:p>
          <a:p>
            <a:pPr eaLnBrk="1" hangingPunct="1">
              <a:lnSpc>
                <a:spcPct val="115000"/>
              </a:lnSpc>
              <a:spcBef>
                <a:spcPct val="0"/>
              </a:spcBef>
              <a:spcAft>
                <a:spcPts val="1000"/>
              </a:spcAft>
              <a:buFontTx/>
              <a:buNone/>
            </a:pPr>
            <a:r>
              <a:rPr lang="en-GB" altLang="en-US" sz="1800">
                <a:solidFill>
                  <a:srgbClr val="0070C0"/>
                </a:solidFill>
                <a:latin typeface="Candara" panose="020E0502030303020204" pitchFamily="34" charset="0"/>
              </a:rPr>
              <a:t> Scaled scores help test results to be reported consistently from one year to the next. National curriculum tests are designed to be as similar as possible year on year, but slight differences in difficulty will occur between years. Scaled scores maintain their meaning over time so that two pupils achieving the same scaled score in different years will have demonstrated the same attainment. </a:t>
            </a:r>
            <a:endParaRPr lang="en-GB" altLang="en-US" sz="1800">
              <a:solidFill>
                <a:srgbClr val="0070C0"/>
              </a:solidFill>
              <a:ea typeface="Calibri" panose="020F0502020204030204" pitchFamily="34" charset="0"/>
              <a:cs typeface="Times New Roman" panose="02020603050405020304" pitchFamily="18" charset="0"/>
            </a:endParaRPr>
          </a:p>
          <a:p>
            <a:pPr eaLnBrk="1" hangingPunct="1">
              <a:lnSpc>
                <a:spcPct val="115000"/>
              </a:lnSpc>
              <a:spcBef>
                <a:spcPct val="0"/>
              </a:spcBef>
              <a:spcAft>
                <a:spcPts val="1000"/>
              </a:spcAft>
              <a:buFontTx/>
              <a:buNone/>
            </a:pPr>
            <a:r>
              <a:rPr lang="en-GB" altLang="en-US" sz="1800">
                <a:solidFill>
                  <a:srgbClr val="0070C0"/>
                </a:solidFill>
                <a:latin typeface="Candara" panose="020E0502030303020204" pitchFamily="34" charset="0"/>
              </a:rPr>
              <a:t>The lowest scaled score that can be awarded is 80 and the highest is 120. 110 is unofficially classed as greater depth/Mastery.</a:t>
            </a:r>
            <a:endParaRPr lang="en-GB" sz="2800">
              <a:solidFill>
                <a:srgbClr val="0070C0"/>
              </a:solidFill>
              <a:latin typeface="Candara" panose="020E0502030303020204" pitchFamily="34" charset="0"/>
            </a:endParaRPr>
          </a:p>
        </p:txBody>
      </p:sp>
    </p:spTree>
    <p:extLst>
      <p:ext uri="{BB962C8B-B14F-4D97-AF65-F5344CB8AC3E}">
        <p14:creationId xmlns:p14="http://schemas.microsoft.com/office/powerpoint/2010/main" val="8307674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251" name="Rectangle 10250">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53" name="Rectangle 10252">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914813" y="1914812"/>
            <a:ext cx="6858000" cy="3028377"/>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55" name="Rectangle 10254">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914814" y="1924949"/>
            <a:ext cx="6857999" cy="302837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57" name="Rectangle 10256">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263195" y="4092815"/>
            <a:ext cx="2501979" cy="302838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59" name="Freeform: Shape 10258">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376302" y="969718"/>
            <a:ext cx="292526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0261" name="Rectangle 10260">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914820" y="1904672"/>
            <a:ext cx="6858003" cy="3028376"/>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42" name="Title 1">
            <a:extLst>
              <a:ext uri="{FF2B5EF4-FFF2-40B4-BE49-F238E27FC236}">
                <a16:creationId xmlns:a16="http://schemas.microsoft.com/office/drawing/2014/main" id="{A77845C7-BD6F-F517-6E2C-64A6C8C5982E}"/>
              </a:ext>
            </a:extLst>
          </p:cNvPr>
          <p:cNvSpPr>
            <a:spLocks noGrp="1"/>
          </p:cNvSpPr>
          <p:nvPr>
            <p:ph type="title"/>
          </p:nvPr>
        </p:nvSpPr>
        <p:spPr>
          <a:xfrm>
            <a:off x="350041" y="586855"/>
            <a:ext cx="2401025" cy="3387497"/>
          </a:xfrm>
        </p:spPr>
        <p:txBody>
          <a:bodyPr anchor="b">
            <a:normAutofit/>
          </a:bodyPr>
          <a:lstStyle/>
          <a:p>
            <a:pPr algn="r" eaLnBrk="1" hangingPunct="1"/>
            <a:r>
              <a:rPr lang="en-GB" altLang="en-US" sz="3500" b="1">
                <a:solidFill>
                  <a:srgbClr val="FFFFFF"/>
                </a:solidFill>
                <a:latin typeface="Candara" panose="020E0502030303020204" pitchFamily="34" charset="0"/>
              </a:rPr>
              <a:t>The results</a:t>
            </a:r>
          </a:p>
        </p:txBody>
      </p:sp>
      <p:sp>
        <p:nvSpPr>
          <p:cNvPr id="2" name="Date Placeholder 1">
            <a:extLst>
              <a:ext uri="{FF2B5EF4-FFF2-40B4-BE49-F238E27FC236}">
                <a16:creationId xmlns:a16="http://schemas.microsoft.com/office/drawing/2014/main" id="{613A2898-F2EA-B64A-0BA2-9EE8AF678101}"/>
              </a:ext>
            </a:extLst>
          </p:cNvPr>
          <p:cNvSpPr>
            <a:spLocks noGrp="1"/>
          </p:cNvSpPr>
          <p:nvPr>
            <p:ph type="dt" sz="quarter" idx="10"/>
          </p:nvPr>
        </p:nvSpPr>
        <p:spPr>
          <a:xfrm>
            <a:off x="6727698" y="6455664"/>
            <a:ext cx="2057400" cy="365125"/>
          </a:xfrm>
        </p:spPr>
        <p:txBody>
          <a:bodyPr>
            <a:normAutofit/>
          </a:bodyPr>
          <a:lstStyle/>
          <a:p>
            <a:pPr algn="r">
              <a:spcAft>
                <a:spcPts val="600"/>
              </a:spcAft>
              <a:defRPr/>
            </a:pPr>
            <a:fld id="{6E909317-C26E-40DF-BE9A-1CD486249FD9}" type="datetime1">
              <a:rPr lang="en-GB" sz="1000">
                <a:solidFill>
                  <a:schemeClr val="tx1">
                    <a:lumMod val="50000"/>
                    <a:lumOff val="50000"/>
                  </a:schemeClr>
                </a:solidFill>
              </a:rPr>
              <a:pPr algn="r">
                <a:spcAft>
                  <a:spcPts val="600"/>
                </a:spcAft>
                <a:defRPr/>
              </a:pPr>
              <a:t>05/10/2026</a:t>
            </a:fld>
            <a:endParaRPr lang="en-GB" sz="1000">
              <a:solidFill>
                <a:schemeClr val="tx1">
                  <a:lumMod val="50000"/>
                  <a:lumOff val="50000"/>
                </a:schemeClr>
              </a:solidFill>
            </a:endParaRPr>
          </a:p>
        </p:txBody>
      </p:sp>
      <p:graphicFrame>
        <p:nvGraphicFramePr>
          <p:cNvPr id="10246" name="Content Placeholder 2">
            <a:extLst>
              <a:ext uri="{FF2B5EF4-FFF2-40B4-BE49-F238E27FC236}">
                <a16:creationId xmlns:a16="http://schemas.microsoft.com/office/drawing/2014/main" id="{D0F18B32-966E-DF7A-99A0-F57C5ECA4774}"/>
              </a:ext>
            </a:extLst>
          </p:cNvPr>
          <p:cNvGraphicFramePr>
            <a:graphicFrameLocks noGrp="1"/>
          </p:cNvGraphicFramePr>
          <p:nvPr>
            <p:ph idx="1"/>
            <p:extLst>
              <p:ext uri="{D42A27DB-BD31-4B8C-83A1-F6EECF244321}">
                <p14:modId xmlns:p14="http://schemas.microsoft.com/office/powerpoint/2010/main" val="609814621"/>
              </p:ext>
            </p:extLst>
          </p:nvPr>
        </p:nvGraphicFramePr>
        <p:xfrm>
          <a:off x="3436295" y="649480"/>
          <a:ext cx="4664097" cy="554604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40426327-615E-4895-6931-310359E2542A}"/>
            </a:ext>
          </a:extLst>
        </p:cNvPr>
        <p:cNvGrpSpPr/>
        <p:nvPr/>
      </p:nvGrpSpPr>
      <p:grpSpPr>
        <a:xfrm>
          <a:off x="0" y="0"/>
          <a:ext cx="0" cy="0"/>
          <a:chOff x="0" y="0"/>
          <a:chExt cx="0" cy="0"/>
        </a:xfrm>
      </p:grpSpPr>
      <p:sp useBgFill="1">
        <p:nvSpPr>
          <p:cNvPr id="5138" name="Rectangle 5137">
            <a:extLst>
              <a:ext uri="{FF2B5EF4-FFF2-40B4-BE49-F238E27FC236}">
                <a16:creationId xmlns:a16="http://schemas.microsoft.com/office/drawing/2014/main" id="{4B22F625-4A24-1627-09F0-0148C43BA9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857250"/>
            <a:ext cx="9144000" cy="51435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a:ea typeface="+mn-ea"/>
              <a:cs typeface="+mn-cs"/>
            </a:endParaRPr>
          </a:p>
        </p:txBody>
      </p:sp>
      <p:sp>
        <p:nvSpPr>
          <p:cNvPr id="5140" name="Rectangle 5139">
            <a:extLst>
              <a:ext uri="{FF2B5EF4-FFF2-40B4-BE49-F238E27FC236}">
                <a16:creationId xmlns:a16="http://schemas.microsoft.com/office/drawing/2014/main" id="{944320D7-937A-E54D-8C46-CB51B4DFE3D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857251"/>
            <a:ext cx="9143999" cy="1627523"/>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a:ea typeface="+mn-ea"/>
              <a:cs typeface="+mn-cs"/>
            </a:endParaRPr>
          </a:p>
        </p:txBody>
      </p:sp>
      <p:sp>
        <p:nvSpPr>
          <p:cNvPr id="5145" name="Rectangle 5144">
            <a:extLst>
              <a:ext uri="{FF2B5EF4-FFF2-40B4-BE49-F238E27FC236}">
                <a16:creationId xmlns:a16="http://schemas.microsoft.com/office/drawing/2014/main" id="{3CE7C6F9-F9EE-0389-46B5-D49E2A261B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062115" y="857250"/>
            <a:ext cx="3072908" cy="1627996"/>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a:ea typeface="+mn-ea"/>
              <a:cs typeface="+mn-cs"/>
            </a:endParaRPr>
          </a:p>
        </p:txBody>
      </p:sp>
      <p:sp>
        <p:nvSpPr>
          <p:cNvPr id="5144" name="Rectangle 5143">
            <a:extLst>
              <a:ext uri="{FF2B5EF4-FFF2-40B4-BE49-F238E27FC236}">
                <a16:creationId xmlns:a16="http://schemas.microsoft.com/office/drawing/2014/main" id="{52BE941C-BD39-9B61-9F82-C49C68C463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3757985" y="-2900282"/>
            <a:ext cx="1628032" cy="9144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a:ea typeface="+mn-ea"/>
              <a:cs typeface="+mn-cs"/>
            </a:endParaRPr>
          </a:p>
        </p:txBody>
      </p:sp>
      <p:sp>
        <p:nvSpPr>
          <p:cNvPr id="5122" name="Title 1">
            <a:extLst>
              <a:ext uri="{FF2B5EF4-FFF2-40B4-BE49-F238E27FC236}">
                <a16:creationId xmlns:a16="http://schemas.microsoft.com/office/drawing/2014/main" id="{AAD1E68C-D099-5AB2-2BF5-8E1A793DBC30}"/>
              </a:ext>
            </a:extLst>
          </p:cNvPr>
          <p:cNvSpPr>
            <a:spLocks noGrp="1"/>
          </p:cNvSpPr>
          <p:nvPr>
            <p:ph type="title"/>
          </p:nvPr>
        </p:nvSpPr>
        <p:spPr>
          <a:xfrm>
            <a:off x="899592" y="1079844"/>
            <a:ext cx="7747424" cy="1182335"/>
          </a:xfrm>
        </p:spPr>
        <p:txBody>
          <a:bodyPr anchor="ctr">
            <a:normAutofit fontScale="90000"/>
          </a:bodyPr>
          <a:lstStyle/>
          <a:p>
            <a:pPr eaLnBrk="1" hangingPunct="1"/>
            <a:r>
              <a:rPr lang="en-US" altLang="en-US" sz="4800" b="1">
                <a:solidFill>
                  <a:schemeClr val="bg1"/>
                </a:solidFill>
                <a:latin typeface="Candara" panose="020E0502030303020204" pitchFamily="34" charset="0"/>
              </a:rPr>
              <a:t>Test results and teacher assessments</a:t>
            </a:r>
            <a:endParaRPr lang="en-GB" altLang="en-US" sz="4800" b="1">
              <a:solidFill>
                <a:schemeClr val="bg1"/>
              </a:solidFill>
              <a:latin typeface="Candara" panose="020E0502030303020204" pitchFamily="34" charset="0"/>
            </a:endParaRPr>
          </a:p>
        </p:txBody>
      </p:sp>
      <p:pic>
        <p:nvPicPr>
          <p:cNvPr id="6" name="Picture 5">
            <a:extLst>
              <a:ext uri="{FF2B5EF4-FFF2-40B4-BE49-F238E27FC236}">
                <a16:creationId xmlns:a16="http://schemas.microsoft.com/office/drawing/2014/main" id="{08ED2D1B-534B-3805-DE1D-422E429CB7B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5576" y="2652800"/>
            <a:ext cx="4768183" cy="41862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8">
            <a:extLst>
              <a:ext uri="{FF2B5EF4-FFF2-40B4-BE49-F238E27FC236}">
                <a16:creationId xmlns:a16="http://schemas.microsoft.com/office/drawing/2014/main" id="{EE627FE3-EF83-AE83-EE1F-C7375CDA78A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23759" y="2852936"/>
            <a:ext cx="1390098" cy="4140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6770397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2720DD26-A5BF-82FE-F295-D8279EB72532}"/>
            </a:ext>
          </a:extLst>
        </p:cNvPr>
        <p:cNvGrpSpPr/>
        <p:nvPr/>
      </p:nvGrpSpPr>
      <p:grpSpPr>
        <a:xfrm>
          <a:off x="0" y="0"/>
          <a:ext cx="0" cy="0"/>
          <a:chOff x="0" y="0"/>
          <a:chExt cx="0" cy="0"/>
        </a:xfrm>
      </p:grpSpPr>
      <p:sp useBgFill="1">
        <p:nvSpPr>
          <p:cNvPr id="5138" name="Rectangle 5137">
            <a:extLst>
              <a:ext uri="{FF2B5EF4-FFF2-40B4-BE49-F238E27FC236}">
                <a16:creationId xmlns:a16="http://schemas.microsoft.com/office/drawing/2014/main" id="{0978CC80-E27D-7984-9F41-8CF26AA4C9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857250"/>
            <a:ext cx="9144000" cy="51435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a:ea typeface="+mn-ea"/>
              <a:cs typeface="+mn-cs"/>
            </a:endParaRPr>
          </a:p>
        </p:txBody>
      </p:sp>
      <p:sp>
        <p:nvSpPr>
          <p:cNvPr id="5140" name="Rectangle 5139">
            <a:extLst>
              <a:ext uri="{FF2B5EF4-FFF2-40B4-BE49-F238E27FC236}">
                <a16:creationId xmlns:a16="http://schemas.microsoft.com/office/drawing/2014/main" id="{21D2BFAF-4B94-1629-D04A-4067443E53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857251"/>
            <a:ext cx="9143999" cy="1627523"/>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a:ea typeface="+mn-ea"/>
              <a:cs typeface="+mn-cs"/>
            </a:endParaRPr>
          </a:p>
        </p:txBody>
      </p:sp>
      <p:sp>
        <p:nvSpPr>
          <p:cNvPr id="5145" name="Rectangle 5144">
            <a:extLst>
              <a:ext uri="{FF2B5EF4-FFF2-40B4-BE49-F238E27FC236}">
                <a16:creationId xmlns:a16="http://schemas.microsoft.com/office/drawing/2014/main" id="{20D3187D-B08E-9C57-3DA9-A51902E413A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062115" y="857250"/>
            <a:ext cx="3072908" cy="1627996"/>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a:ea typeface="+mn-ea"/>
              <a:cs typeface="+mn-cs"/>
            </a:endParaRPr>
          </a:p>
        </p:txBody>
      </p:sp>
      <p:sp>
        <p:nvSpPr>
          <p:cNvPr id="5144" name="Rectangle 5143">
            <a:extLst>
              <a:ext uri="{FF2B5EF4-FFF2-40B4-BE49-F238E27FC236}">
                <a16:creationId xmlns:a16="http://schemas.microsoft.com/office/drawing/2014/main" id="{A9A6D565-6E05-FB4E-F419-21F289B7A17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3757985" y="-2900282"/>
            <a:ext cx="1628032" cy="9144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a:ea typeface="+mn-ea"/>
              <a:cs typeface="+mn-cs"/>
            </a:endParaRPr>
          </a:p>
        </p:txBody>
      </p:sp>
      <p:sp>
        <p:nvSpPr>
          <p:cNvPr id="5122" name="Title 1">
            <a:extLst>
              <a:ext uri="{FF2B5EF4-FFF2-40B4-BE49-F238E27FC236}">
                <a16:creationId xmlns:a16="http://schemas.microsoft.com/office/drawing/2014/main" id="{9110D834-FE34-D2FD-5684-6E3FD37EEFE8}"/>
              </a:ext>
            </a:extLst>
          </p:cNvPr>
          <p:cNvSpPr>
            <a:spLocks noGrp="1"/>
          </p:cNvSpPr>
          <p:nvPr>
            <p:ph type="title"/>
          </p:nvPr>
        </p:nvSpPr>
        <p:spPr>
          <a:xfrm>
            <a:off x="899592" y="1079844"/>
            <a:ext cx="7747424" cy="1182335"/>
          </a:xfrm>
        </p:spPr>
        <p:txBody>
          <a:bodyPr anchor="ctr">
            <a:normAutofit/>
          </a:bodyPr>
          <a:lstStyle/>
          <a:p>
            <a:pPr eaLnBrk="1" hangingPunct="1"/>
            <a:r>
              <a:rPr lang="en-US" altLang="en-US" sz="4800" b="1">
                <a:solidFill>
                  <a:schemeClr val="bg1"/>
                </a:solidFill>
                <a:latin typeface="Candara" panose="020E0502030303020204" pitchFamily="34" charset="0"/>
              </a:rPr>
              <a:t>Teacher assessments</a:t>
            </a:r>
            <a:endParaRPr lang="en-GB" altLang="en-US" sz="4800" b="1">
              <a:solidFill>
                <a:schemeClr val="bg1"/>
              </a:solidFill>
              <a:latin typeface="Candara" panose="020E0502030303020204" pitchFamily="34" charset="0"/>
            </a:endParaRPr>
          </a:p>
        </p:txBody>
      </p:sp>
      <p:graphicFrame>
        <p:nvGraphicFramePr>
          <p:cNvPr id="6" name="Table 5">
            <a:extLst>
              <a:ext uri="{FF2B5EF4-FFF2-40B4-BE49-F238E27FC236}">
                <a16:creationId xmlns:a16="http://schemas.microsoft.com/office/drawing/2014/main" id="{7DEC2A5A-C789-612C-A18D-C982B8ADB15C}"/>
              </a:ext>
            </a:extLst>
          </p:cNvPr>
          <p:cNvGraphicFramePr>
            <a:graphicFrameLocks noGrp="1"/>
          </p:cNvGraphicFramePr>
          <p:nvPr>
            <p:extLst>
              <p:ext uri="{D42A27DB-BD31-4B8C-83A1-F6EECF244321}">
                <p14:modId xmlns:p14="http://schemas.microsoft.com/office/powerpoint/2010/main" val="1579781013"/>
              </p:ext>
            </p:extLst>
          </p:nvPr>
        </p:nvGraphicFramePr>
        <p:xfrm>
          <a:off x="395536" y="2867819"/>
          <a:ext cx="3927475" cy="1122362"/>
        </p:xfrm>
        <a:graphic>
          <a:graphicData uri="http://schemas.openxmlformats.org/drawingml/2006/table">
            <a:tbl>
              <a:tblPr firstRow="1" firstCol="1" bandRow="1"/>
              <a:tblGrid>
                <a:gridCol w="1613650">
                  <a:extLst>
                    <a:ext uri="{9D8B030D-6E8A-4147-A177-3AD203B41FA5}">
                      <a16:colId xmlns:a16="http://schemas.microsoft.com/office/drawing/2014/main" val="20000"/>
                    </a:ext>
                  </a:extLst>
                </a:gridCol>
                <a:gridCol w="2313825">
                  <a:extLst>
                    <a:ext uri="{9D8B030D-6E8A-4147-A177-3AD203B41FA5}">
                      <a16:colId xmlns:a16="http://schemas.microsoft.com/office/drawing/2014/main" val="20001"/>
                    </a:ext>
                  </a:extLst>
                </a:gridCol>
              </a:tblGrid>
              <a:tr h="561182">
                <a:tc>
                  <a:txBody>
                    <a:bodyPr/>
                    <a:lstStyle/>
                    <a:p>
                      <a:pPr algn="ctr">
                        <a:lnSpc>
                          <a:spcPct val="115000"/>
                        </a:lnSpc>
                        <a:spcAft>
                          <a:spcPts val="0"/>
                        </a:spcAft>
                      </a:pPr>
                      <a:r>
                        <a:rPr lang="en-GB" sz="1600" b="1">
                          <a:solidFill>
                            <a:srgbClr val="0070C0"/>
                          </a:solidFill>
                          <a:effectLst/>
                          <a:latin typeface="Candara" panose="020E0502030303020204" pitchFamily="34" charset="0"/>
                          <a:ea typeface="Calibri" panose="020F0502020204030204" pitchFamily="34" charset="0"/>
                          <a:cs typeface="Times New Roman" panose="02020603050405020304" pitchFamily="18" charset="0"/>
                        </a:rPr>
                        <a:t>Subject</a:t>
                      </a:r>
                      <a:endParaRPr lang="en-GB" sz="1600">
                        <a:solidFill>
                          <a:srgbClr val="0070C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95" marR="6859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600" b="1">
                          <a:solidFill>
                            <a:srgbClr val="0070C0"/>
                          </a:solidFill>
                          <a:effectLst/>
                          <a:latin typeface="Candara" panose="020E0502030303020204" pitchFamily="34" charset="0"/>
                          <a:ea typeface="Calibri" panose="020F0502020204030204" pitchFamily="34" charset="0"/>
                          <a:cs typeface="Times New Roman" panose="02020603050405020304" pitchFamily="18" charset="0"/>
                        </a:rPr>
                        <a:t>Teacher assessment code</a:t>
                      </a:r>
                      <a:endParaRPr lang="en-GB" sz="1600">
                        <a:solidFill>
                          <a:srgbClr val="0070C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95" marR="6859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280590">
                <a:tc>
                  <a:txBody>
                    <a:bodyPr/>
                    <a:lstStyle/>
                    <a:p>
                      <a:pPr>
                        <a:lnSpc>
                          <a:spcPct val="115000"/>
                        </a:lnSpc>
                        <a:spcAft>
                          <a:spcPts val="0"/>
                        </a:spcAft>
                      </a:pPr>
                      <a:r>
                        <a:rPr lang="en-GB" sz="1600" b="1">
                          <a:solidFill>
                            <a:srgbClr val="0070C0"/>
                          </a:solidFill>
                          <a:effectLst/>
                          <a:latin typeface="Candara" panose="020E0502030303020204" pitchFamily="34" charset="0"/>
                          <a:ea typeface="Calibri" panose="020F0502020204030204" pitchFamily="34" charset="0"/>
                          <a:cs typeface="Times New Roman" panose="02020603050405020304" pitchFamily="18" charset="0"/>
                        </a:rPr>
                        <a:t>Writing </a:t>
                      </a:r>
                      <a:endParaRPr lang="en-GB" sz="1600">
                        <a:solidFill>
                          <a:srgbClr val="0070C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95" marR="6859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600">
                          <a:solidFill>
                            <a:srgbClr val="0070C0"/>
                          </a:solidFill>
                          <a:effectLst/>
                          <a:latin typeface="Candara" panose="020E0502030303020204" pitchFamily="34" charset="0"/>
                          <a:ea typeface="Calibri" panose="020F0502020204030204" pitchFamily="34" charset="0"/>
                          <a:cs typeface="Times New Roman" panose="02020603050405020304" pitchFamily="18" charset="0"/>
                        </a:rPr>
                        <a:t>EXS</a:t>
                      </a:r>
                      <a:endParaRPr lang="en-GB" sz="1600">
                        <a:solidFill>
                          <a:srgbClr val="0070C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95" marR="6859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280590">
                <a:tc>
                  <a:txBody>
                    <a:bodyPr/>
                    <a:lstStyle/>
                    <a:p>
                      <a:pPr>
                        <a:lnSpc>
                          <a:spcPct val="115000"/>
                        </a:lnSpc>
                        <a:spcAft>
                          <a:spcPts val="0"/>
                        </a:spcAft>
                      </a:pPr>
                      <a:r>
                        <a:rPr lang="en-GB" sz="1600" b="1">
                          <a:solidFill>
                            <a:srgbClr val="0070C0"/>
                          </a:solidFill>
                          <a:effectLst/>
                          <a:latin typeface="Candara" panose="020E0502030303020204" pitchFamily="34" charset="0"/>
                          <a:ea typeface="Calibri" panose="020F0502020204030204" pitchFamily="34" charset="0"/>
                          <a:cs typeface="Times New Roman" panose="02020603050405020304" pitchFamily="18" charset="0"/>
                        </a:rPr>
                        <a:t>Science</a:t>
                      </a:r>
                      <a:endParaRPr lang="en-GB" sz="1600">
                        <a:solidFill>
                          <a:srgbClr val="0070C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95" marR="6859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600">
                          <a:solidFill>
                            <a:srgbClr val="0070C0"/>
                          </a:solidFill>
                          <a:effectLst/>
                          <a:latin typeface="Candara" panose="020E0502030303020204" pitchFamily="34" charset="0"/>
                          <a:ea typeface="Calibri" panose="020F0502020204030204" pitchFamily="34" charset="0"/>
                          <a:cs typeface="Times New Roman" panose="02020603050405020304" pitchFamily="18" charset="0"/>
                        </a:rPr>
                        <a:t>EXS</a:t>
                      </a:r>
                      <a:endParaRPr lang="en-GB" sz="1600">
                        <a:solidFill>
                          <a:srgbClr val="0070C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95" marR="6859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bl>
          </a:graphicData>
        </a:graphic>
      </p:graphicFrame>
      <p:sp>
        <p:nvSpPr>
          <p:cNvPr id="8" name="Rectangle 7">
            <a:extLst>
              <a:ext uri="{FF2B5EF4-FFF2-40B4-BE49-F238E27FC236}">
                <a16:creationId xmlns:a16="http://schemas.microsoft.com/office/drawing/2014/main" id="{9950291B-E057-8F7E-E1CA-FA9DE06059EF}"/>
              </a:ext>
            </a:extLst>
          </p:cNvPr>
          <p:cNvSpPr/>
          <p:nvPr/>
        </p:nvSpPr>
        <p:spPr>
          <a:xfrm>
            <a:off x="279885" y="4073021"/>
            <a:ext cx="8424862" cy="2309813"/>
          </a:xfrm>
          <a:prstGeom prst="rect">
            <a:avLst/>
          </a:prstGeom>
        </p:spPr>
        <p:txBody>
          <a:bodyPr>
            <a:spAutoFit/>
          </a:bodyPr>
          <a:lstStyle/>
          <a:p>
            <a:pPr eaLnBrk="1" hangingPunct="1">
              <a:lnSpc>
                <a:spcPct val="115000"/>
              </a:lnSpc>
              <a:spcBef>
                <a:spcPts val="2625"/>
              </a:spcBef>
              <a:spcAft>
                <a:spcPts val="0"/>
              </a:spcAft>
              <a:defRPr/>
            </a:pPr>
            <a:r>
              <a:rPr lang="en-GB" b="1" u="sng">
                <a:solidFill>
                  <a:srgbClr val="0070C0"/>
                </a:solidFill>
                <a:latin typeface="Candara" panose="020E0502030303020204" pitchFamily="34" charset="0"/>
                <a:ea typeface="Times New Roman" panose="02020603050405020304" pitchFamily="18" charset="0"/>
              </a:rPr>
              <a:t>KS2 science teacher assessment codes</a:t>
            </a:r>
            <a:endParaRPr lang="en-GB" sz="1600">
              <a:solidFill>
                <a:srgbClr val="0070C0"/>
              </a:solidFill>
              <a:latin typeface="Calibri" panose="020F0502020204030204" pitchFamily="34" charset="0"/>
              <a:ea typeface="Calibri" panose="020F0502020204030204" pitchFamily="34" charset="0"/>
              <a:cs typeface="Times New Roman" panose="02020603050405020304" pitchFamily="18" charset="0"/>
            </a:endParaRPr>
          </a:p>
          <a:p>
            <a:pPr eaLnBrk="1" hangingPunct="1">
              <a:lnSpc>
                <a:spcPct val="115000"/>
              </a:lnSpc>
              <a:spcBef>
                <a:spcPts val="1500"/>
              </a:spcBef>
              <a:spcAft>
                <a:spcPts val="1500"/>
              </a:spcAft>
              <a:defRPr/>
            </a:pPr>
            <a:r>
              <a:rPr lang="en-GB">
                <a:solidFill>
                  <a:srgbClr val="0070C0"/>
                </a:solidFill>
                <a:latin typeface="Candara" panose="020E0502030303020204" pitchFamily="34" charset="0"/>
                <a:ea typeface="Times New Roman" panose="02020603050405020304" pitchFamily="18" charset="0"/>
              </a:rPr>
              <a:t>For KS2 science there are two standards teachers are allowed to report:</a:t>
            </a:r>
            <a:endParaRPr lang="en-GB" sz="1600">
              <a:solidFill>
                <a:srgbClr val="0070C0"/>
              </a:solidFill>
              <a:latin typeface="Calibri" panose="020F0502020204030204" pitchFamily="34" charset="0"/>
              <a:ea typeface="Calibri" panose="020F0502020204030204" pitchFamily="34" charset="0"/>
              <a:cs typeface="Times New Roman" panose="02020603050405020304" pitchFamily="18" charset="0"/>
            </a:endParaRPr>
          </a:p>
          <a:p>
            <a:pPr marL="342900" indent="-342900" eaLnBrk="1" hangingPunct="1">
              <a:lnSpc>
                <a:spcPct val="115000"/>
              </a:lnSpc>
              <a:spcBef>
                <a:spcPts val="1500"/>
              </a:spcBef>
              <a:spcAft>
                <a:spcPts val="1500"/>
              </a:spcAft>
              <a:buFont typeface="Symbol" panose="05050102010706020507" pitchFamily="18" charset="2"/>
              <a:buChar char=""/>
              <a:defRPr/>
            </a:pPr>
            <a:r>
              <a:rPr lang="en-GB">
                <a:solidFill>
                  <a:srgbClr val="0070C0"/>
                </a:solidFill>
                <a:latin typeface="Candara" panose="020E0502030303020204" pitchFamily="34" charset="0"/>
                <a:ea typeface="Times New Roman" panose="02020603050405020304" pitchFamily="18" charset="0"/>
              </a:rPr>
              <a:t>working at the expected standard (EXS)</a:t>
            </a:r>
            <a:endParaRPr lang="en-GB" sz="1600">
              <a:solidFill>
                <a:srgbClr val="0070C0"/>
              </a:solidFill>
              <a:latin typeface="Calibri" panose="020F0502020204030204" pitchFamily="34" charset="0"/>
              <a:ea typeface="Calibri" panose="020F0502020204030204" pitchFamily="34" charset="0"/>
              <a:cs typeface="Times New Roman" panose="02020603050405020304" pitchFamily="18" charset="0"/>
            </a:endParaRPr>
          </a:p>
          <a:p>
            <a:pPr marL="342900" indent="-342900" eaLnBrk="1" hangingPunct="1">
              <a:lnSpc>
                <a:spcPct val="115000"/>
              </a:lnSpc>
              <a:spcBef>
                <a:spcPts val="1500"/>
              </a:spcBef>
              <a:spcAft>
                <a:spcPts val="1500"/>
              </a:spcAft>
              <a:buFont typeface="Symbol" panose="05050102010706020507" pitchFamily="18" charset="2"/>
              <a:buChar char=""/>
              <a:defRPr/>
            </a:pPr>
            <a:r>
              <a:rPr lang="en-GB">
                <a:solidFill>
                  <a:srgbClr val="0070C0"/>
                </a:solidFill>
                <a:latin typeface="Candara" panose="020E0502030303020204" pitchFamily="34" charset="0"/>
                <a:ea typeface="Times New Roman" panose="02020603050405020304" pitchFamily="18" charset="0"/>
              </a:rPr>
              <a:t>has not met the expected standard (HNM)</a:t>
            </a:r>
            <a:endParaRPr lang="en-GB" sz="1600">
              <a:solidFill>
                <a:srgbClr val="0070C0"/>
              </a:solidFill>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41130798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63FF0A75-F232-78D7-8660-582C0E1AB9D0}"/>
            </a:ext>
          </a:extLst>
        </p:cNvPr>
        <p:cNvGrpSpPr/>
        <p:nvPr/>
      </p:nvGrpSpPr>
      <p:grpSpPr>
        <a:xfrm>
          <a:off x="0" y="0"/>
          <a:ext cx="0" cy="0"/>
          <a:chOff x="0" y="0"/>
          <a:chExt cx="0" cy="0"/>
        </a:xfrm>
      </p:grpSpPr>
      <p:sp useBgFill="1">
        <p:nvSpPr>
          <p:cNvPr id="5138" name="Rectangle 5137">
            <a:extLst>
              <a:ext uri="{FF2B5EF4-FFF2-40B4-BE49-F238E27FC236}">
                <a16:creationId xmlns:a16="http://schemas.microsoft.com/office/drawing/2014/main" id="{18611319-1A91-11CB-C783-952B7AE398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857250"/>
            <a:ext cx="9144000" cy="51435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a:ea typeface="+mn-ea"/>
              <a:cs typeface="+mn-cs"/>
            </a:endParaRPr>
          </a:p>
        </p:txBody>
      </p:sp>
      <p:sp>
        <p:nvSpPr>
          <p:cNvPr id="5140" name="Rectangle 5139">
            <a:extLst>
              <a:ext uri="{FF2B5EF4-FFF2-40B4-BE49-F238E27FC236}">
                <a16:creationId xmlns:a16="http://schemas.microsoft.com/office/drawing/2014/main" id="{26707F2D-DDED-1CC9-A0AE-CF0D6A1B9D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857251"/>
            <a:ext cx="9143999" cy="1627523"/>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a:ea typeface="+mn-ea"/>
              <a:cs typeface="+mn-cs"/>
            </a:endParaRPr>
          </a:p>
        </p:txBody>
      </p:sp>
      <p:sp>
        <p:nvSpPr>
          <p:cNvPr id="5145" name="Rectangle 5144">
            <a:extLst>
              <a:ext uri="{FF2B5EF4-FFF2-40B4-BE49-F238E27FC236}">
                <a16:creationId xmlns:a16="http://schemas.microsoft.com/office/drawing/2014/main" id="{5BC5FD8C-5AE1-18A0-2C35-4C4860403A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062115" y="857250"/>
            <a:ext cx="3072908" cy="1627996"/>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a:ea typeface="+mn-ea"/>
              <a:cs typeface="+mn-cs"/>
            </a:endParaRPr>
          </a:p>
        </p:txBody>
      </p:sp>
      <p:sp>
        <p:nvSpPr>
          <p:cNvPr id="5144" name="Rectangle 5143">
            <a:extLst>
              <a:ext uri="{FF2B5EF4-FFF2-40B4-BE49-F238E27FC236}">
                <a16:creationId xmlns:a16="http://schemas.microsoft.com/office/drawing/2014/main" id="{C2DC8D89-376E-E714-EC6C-306D06BE5C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3757985" y="-2900282"/>
            <a:ext cx="1628032" cy="9144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a:ea typeface="+mn-ea"/>
              <a:cs typeface="+mn-cs"/>
            </a:endParaRPr>
          </a:p>
        </p:txBody>
      </p:sp>
      <p:sp>
        <p:nvSpPr>
          <p:cNvPr id="5122" name="Title 1">
            <a:extLst>
              <a:ext uri="{FF2B5EF4-FFF2-40B4-BE49-F238E27FC236}">
                <a16:creationId xmlns:a16="http://schemas.microsoft.com/office/drawing/2014/main" id="{F9B671C6-8EF1-599E-5A01-CE9312A9C3B0}"/>
              </a:ext>
            </a:extLst>
          </p:cNvPr>
          <p:cNvSpPr>
            <a:spLocks noGrp="1"/>
          </p:cNvSpPr>
          <p:nvPr>
            <p:ph type="title"/>
          </p:nvPr>
        </p:nvSpPr>
        <p:spPr>
          <a:xfrm>
            <a:off x="899592" y="1079844"/>
            <a:ext cx="7747424" cy="1182335"/>
          </a:xfrm>
        </p:spPr>
        <p:txBody>
          <a:bodyPr anchor="ctr">
            <a:normAutofit/>
          </a:bodyPr>
          <a:lstStyle/>
          <a:p>
            <a:pPr eaLnBrk="1" hangingPunct="1"/>
            <a:r>
              <a:rPr lang="en-US" altLang="en-US" sz="4800" b="1">
                <a:solidFill>
                  <a:schemeClr val="bg1"/>
                </a:solidFill>
                <a:latin typeface="Candara" panose="020E0502030303020204" pitchFamily="34" charset="0"/>
              </a:rPr>
              <a:t>Teacher assessments</a:t>
            </a:r>
            <a:endParaRPr lang="en-GB" altLang="en-US" sz="4800" b="1">
              <a:solidFill>
                <a:schemeClr val="bg1"/>
              </a:solidFill>
              <a:latin typeface="Candara" panose="020E0502030303020204" pitchFamily="34" charset="0"/>
            </a:endParaRPr>
          </a:p>
        </p:txBody>
      </p:sp>
      <p:graphicFrame>
        <p:nvGraphicFramePr>
          <p:cNvPr id="3" name="Table 2">
            <a:extLst>
              <a:ext uri="{FF2B5EF4-FFF2-40B4-BE49-F238E27FC236}">
                <a16:creationId xmlns:a16="http://schemas.microsoft.com/office/drawing/2014/main" id="{78BBE3A1-18F5-CD46-4360-A495B14FAF9B}"/>
              </a:ext>
            </a:extLst>
          </p:cNvPr>
          <p:cNvGraphicFramePr>
            <a:graphicFrameLocks noGrp="1"/>
          </p:cNvGraphicFramePr>
          <p:nvPr>
            <p:extLst>
              <p:ext uri="{D42A27DB-BD31-4B8C-83A1-F6EECF244321}">
                <p14:modId xmlns:p14="http://schemas.microsoft.com/office/powerpoint/2010/main" val="3299663493"/>
              </p:ext>
            </p:extLst>
          </p:nvPr>
        </p:nvGraphicFramePr>
        <p:xfrm>
          <a:off x="4719541" y="2593283"/>
          <a:ext cx="3927475" cy="1122363"/>
        </p:xfrm>
        <a:graphic>
          <a:graphicData uri="http://schemas.openxmlformats.org/drawingml/2006/table">
            <a:tbl>
              <a:tblPr firstRow="1" firstCol="1" bandRow="1"/>
              <a:tblGrid>
                <a:gridCol w="1613796">
                  <a:extLst>
                    <a:ext uri="{9D8B030D-6E8A-4147-A177-3AD203B41FA5}">
                      <a16:colId xmlns:a16="http://schemas.microsoft.com/office/drawing/2014/main" val="20000"/>
                    </a:ext>
                  </a:extLst>
                </a:gridCol>
                <a:gridCol w="2313679">
                  <a:extLst>
                    <a:ext uri="{9D8B030D-6E8A-4147-A177-3AD203B41FA5}">
                      <a16:colId xmlns:a16="http://schemas.microsoft.com/office/drawing/2014/main" val="20001"/>
                    </a:ext>
                  </a:extLst>
                </a:gridCol>
              </a:tblGrid>
              <a:tr h="561183">
                <a:tc>
                  <a:txBody>
                    <a:bodyPr/>
                    <a:lstStyle/>
                    <a:p>
                      <a:pPr algn="ctr">
                        <a:lnSpc>
                          <a:spcPct val="115000"/>
                        </a:lnSpc>
                        <a:spcAft>
                          <a:spcPts val="0"/>
                        </a:spcAft>
                      </a:pPr>
                      <a:r>
                        <a:rPr lang="en-GB" sz="1600" b="1">
                          <a:solidFill>
                            <a:srgbClr val="0070C0"/>
                          </a:solidFill>
                          <a:effectLst/>
                          <a:latin typeface="Candara" panose="020E0502030303020204" pitchFamily="34" charset="0"/>
                          <a:ea typeface="Calibri" panose="020F0502020204030204" pitchFamily="34" charset="0"/>
                          <a:cs typeface="Times New Roman" panose="02020603050405020304" pitchFamily="18" charset="0"/>
                        </a:rPr>
                        <a:t>Subject</a:t>
                      </a:r>
                      <a:endParaRPr lang="en-GB" sz="1600">
                        <a:solidFill>
                          <a:srgbClr val="0070C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91" marR="6859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600" b="1">
                          <a:solidFill>
                            <a:srgbClr val="0070C0"/>
                          </a:solidFill>
                          <a:effectLst/>
                          <a:latin typeface="Candara" panose="020E0502030303020204" pitchFamily="34" charset="0"/>
                          <a:ea typeface="Calibri" panose="020F0502020204030204" pitchFamily="34" charset="0"/>
                          <a:cs typeface="Times New Roman" panose="02020603050405020304" pitchFamily="18" charset="0"/>
                        </a:rPr>
                        <a:t>Teacher assessment code</a:t>
                      </a:r>
                      <a:endParaRPr lang="en-GB" sz="1600">
                        <a:solidFill>
                          <a:srgbClr val="0070C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91" marR="6859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280590">
                <a:tc>
                  <a:txBody>
                    <a:bodyPr/>
                    <a:lstStyle/>
                    <a:p>
                      <a:pPr>
                        <a:lnSpc>
                          <a:spcPct val="115000"/>
                        </a:lnSpc>
                        <a:spcAft>
                          <a:spcPts val="0"/>
                        </a:spcAft>
                      </a:pPr>
                      <a:r>
                        <a:rPr lang="en-GB" sz="1600" b="1">
                          <a:solidFill>
                            <a:srgbClr val="0070C0"/>
                          </a:solidFill>
                          <a:effectLst/>
                          <a:latin typeface="Candara" panose="020E0502030303020204" pitchFamily="34" charset="0"/>
                          <a:ea typeface="Calibri" panose="020F0502020204030204" pitchFamily="34" charset="0"/>
                          <a:cs typeface="Times New Roman" panose="02020603050405020304" pitchFamily="18" charset="0"/>
                        </a:rPr>
                        <a:t>Writing </a:t>
                      </a:r>
                      <a:endParaRPr lang="en-GB" sz="1600">
                        <a:solidFill>
                          <a:srgbClr val="0070C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91" marR="6859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600">
                          <a:solidFill>
                            <a:srgbClr val="0070C0"/>
                          </a:solidFill>
                          <a:effectLst/>
                          <a:latin typeface="Candara" panose="020E0502030303020204" pitchFamily="34" charset="0"/>
                          <a:ea typeface="Calibri" panose="020F0502020204030204" pitchFamily="34" charset="0"/>
                          <a:cs typeface="Times New Roman" panose="02020603050405020304" pitchFamily="18" charset="0"/>
                        </a:rPr>
                        <a:t>GDS</a:t>
                      </a:r>
                    </a:p>
                  </a:txBody>
                  <a:tcPr marL="68591" marR="6859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280590">
                <a:tc>
                  <a:txBody>
                    <a:bodyPr/>
                    <a:lstStyle/>
                    <a:p>
                      <a:pPr>
                        <a:lnSpc>
                          <a:spcPct val="115000"/>
                        </a:lnSpc>
                        <a:spcAft>
                          <a:spcPts val="0"/>
                        </a:spcAft>
                      </a:pPr>
                      <a:r>
                        <a:rPr lang="en-GB" sz="1600" b="1">
                          <a:solidFill>
                            <a:srgbClr val="0070C0"/>
                          </a:solidFill>
                          <a:effectLst/>
                          <a:latin typeface="Candara" panose="020E0502030303020204" pitchFamily="34" charset="0"/>
                          <a:ea typeface="Calibri" panose="020F0502020204030204" pitchFamily="34" charset="0"/>
                          <a:cs typeface="Times New Roman" panose="02020603050405020304" pitchFamily="18" charset="0"/>
                        </a:rPr>
                        <a:t>Science</a:t>
                      </a:r>
                      <a:endParaRPr lang="en-GB" sz="1600">
                        <a:solidFill>
                          <a:srgbClr val="0070C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91" marR="6859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600">
                          <a:solidFill>
                            <a:srgbClr val="0070C0"/>
                          </a:solidFill>
                          <a:effectLst/>
                          <a:latin typeface="Candara" panose="020E0502030303020204" pitchFamily="34" charset="0"/>
                          <a:ea typeface="Calibri" panose="020F0502020204030204" pitchFamily="34" charset="0"/>
                          <a:cs typeface="Times New Roman" panose="02020603050405020304" pitchFamily="18" charset="0"/>
                        </a:rPr>
                        <a:t>EXS</a:t>
                      </a:r>
                      <a:endParaRPr lang="en-GB" sz="1600">
                        <a:solidFill>
                          <a:srgbClr val="0070C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91" marR="6859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bl>
          </a:graphicData>
        </a:graphic>
      </p:graphicFrame>
      <p:sp>
        <p:nvSpPr>
          <p:cNvPr id="5" name="Rectangle 4">
            <a:extLst>
              <a:ext uri="{FF2B5EF4-FFF2-40B4-BE49-F238E27FC236}">
                <a16:creationId xmlns:a16="http://schemas.microsoft.com/office/drawing/2014/main" id="{BE03207D-BDFA-B500-0756-0E0842F3F256}"/>
              </a:ext>
            </a:extLst>
          </p:cNvPr>
          <p:cNvSpPr/>
          <p:nvPr/>
        </p:nvSpPr>
        <p:spPr>
          <a:xfrm>
            <a:off x="251519" y="3297822"/>
            <a:ext cx="8640763" cy="3249613"/>
          </a:xfrm>
          <a:prstGeom prst="rect">
            <a:avLst/>
          </a:prstGeom>
        </p:spPr>
        <p:txBody>
          <a:bodyPr>
            <a:spAutoFit/>
          </a:bodyPr>
          <a:lstStyle/>
          <a:p>
            <a:pPr eaLnBrk="1" hangingPunct="1">
              <a:lnSpc>
                <a:spcPct val="115000"/>
              </a:lnSpc>
              <a:spcAft>
                <a:spcPts val="1000"/>
              </a:spcAft>
              <a:defRPr/>
            </a:pPr>
            <a:r>
              <a:rPr lang="en-GB" sz="1600" b="1" u="sng">
                <a:solidFill>
                  <a:srgbClr val="0070C0"/>
                </a:solidFill>
                <a:latin typeface="Candara" panose="020E0502030303020204" pitchFamily="34" charset="0"/>
                <a:ea typeface="Times New Roman" panose="02020603050405020304" pitchFamily="18" charset="0"/>
              </a:rPr>
              <a:t>KS2 English writing teacher assessment codes</a:t>
            </a:r>
            <a:endParaRPr lang="en-GB" sz="1600">
              <a:solidFill>
                <a:srgbClr val="0070C0"/>
              </a:solidFill>
              <a:latin typeface="Calibri" panose="020F0502020204030204" pitchFamily="34" charset="0"/>
              <a:ea typeface="Calibri" panose="020F0502020204030204" pitchFamily="34" charset="0"/>
              <a:cs typeface="Times New Roman" panose="02020603050405020304" pitchFamily="18" charset="0"/>
            </a:endParaRPr>
          </a:p>
          <a:p>
            <a:pPr eaLnBrk="1" hangingPunct="1">
              <a:lnSpc>
                <a:spcPct val="115000"/>
              </a:lnSpc>
              <a:spcBef>
                <a:spcPts val="1500"/>
              </a:spcBef>
              <a:spcAft>
                <a:spcPts val="1500"/>
              </a:spcAft>
              <a:defRPr/>
            </a:pPr>
            <a:r>
              <a:rPr lang="en-GB" sz="1600">
                <a:solidFill>
                  <a:srgbClr val="0070C0"/>
                </a:solidFill>
                <a:latin typeface="Candara" panose="020E0502030303020204" pitchFamily="34" charset="0"/>
                <a:ea typeface="Times New Roman" panose="02020603050405020304" pitchFamily="18" charset="0"/>
              </a:rPr>
              <a:t>For KS2 English writing, teacher assessment is the primary outcome used for accountability as pupils do not sit a writing test. There are four standards teachers must use to report:</a:t>
            </a:r>
            <a:endParaRPr lang="en-GB" sz="1600">
              <a:solidFill>
                <a:srgbClr val="0070C0"/>
              </a:solidFill>
              <a:latin typeface="Calibri" panose="020F0502020204030204" pitchFamily="34" charset="0"/>
              <a:ea typeface="Calibri" panose="020F0502020204030204" pitchFamily="34" charset="0"/>
              <a:cs typeface="Times New Roman" panose="02020603050405020304" pitchFamily="18" charset="0"/>
            </a:endParaRPr>
          </a:p>
          <a:p>
            <a:pPr marL="342900" indent="-342900" eaLnBrk="1" hangingPunct="1">
              <a:lnSpc>
                <a:spcPct val="115000"/>
              </a:lnSpc>
              <a:spcBef>
                <a:spcPts val="1500"/>
              </a:spcBef>
              <a:spcAft>
                <a:spcPts val="1500"/>
              </a:spcAft>
              <a:buFont typeface="Symbol" panose="05050102010706020507" pitchFamily="18" charset="2"/>
              <a:buChar char=""/>
              <a:defRPr/>
            </a:pPr>
            <a:r>
              <a:rPr lang="en-GB" sz="1600">
                <a:solidFill>
                  <a:srgbClr val="0070C0"/>
                </a:solidFill>
                <a:latin typeface="Candara" panose="020E0502030303020204" pitchFamily="34" charset="0"/>
                <a:ea typeface="Times New Roman" panose="02020603050405020304" pitchFamily="18" charset="0"/>
              </a:rPr>
              <a:t>working towards the expected standard (WTS)</a:t>
            </a:r>
            <a:endParaRPr lang="en-GB" sz="1600">
              <a:solidFill>
                <a:srgbClr val="0070C0"/>
              </a:solidFill>
              <a:latin typeface="Calibri" panose="020F0502020204030204" pitchFamily="34" charset="0"/>
              <a:ea typeface="Calibri" panose="020F0502020204030204" pitchFamily="34" charset="0"/>
              <a:cs typeface="Times New Roman" panose="02020603050405020304" pitchFamily="18" charset="0"/>
            </a:endParaRPr>
          </a:p>
          <a:p>
            <a:pPr marL="342900" indent="-342900" eaLnBrk="1" hangingPunct="1">
              <a:lnSpc>
                <a:spcPct val="115000"/>
              </a:lnSpc>
              <a:spcBef>
                <a:spcPts val="1500"/>
              </a:spcBef>
              <a:spcAft>
                <a:spcPts val="1500"/>
              </a:spcAft>
              <a:buFont typeface="Symbol" panose="05050102010706020507" pitchFamily="18" charset="2"/>
              <a:buChar char=""/>
              <a:defRPr/>
            </a:pPr>
            <a:r>
              <a:rPr lang="en-GB" sz="1600">
                <a:solidFill>
                  <a:srgbClr val="0070C0"/>
                </a:solidFill>
                <a:latin typeface="Candara" panose="020E0502030303020204" pitchFamily="34" charset="0"/>
                <a:ea typeface="Times New Roman" panose="02020603050405020304" pitchFamily="18" charset="0"/>
              </a:rPr>
              <a:t>working at the expected standard (EXS)</a:t>
            </a:r>
            <a:endParaRPr lang="en-GB" sz="1600">
              <a:solidFill>
                <a:srgbClr val="0070C0"/>
              </a:solidFill>
              <a:latin typeface="Calibri" panose="020F0502020204030204" pitchFamily="34" charset="0"/>
              <a:ea typeface="Calibri" panose="020F0502020204030204" pitchFamily="34" charset="0"/>
              <a:cs typeface="Times New Roman" panose="02020603050405020304" pitchFamily="18" charset="0"/>
            </a:endParaRPr>
          </a:p>
          <a:p>
            <a:pPr marL="342900" indent="-342900" eaLnBrk="1" hangingPunct="1">
              <a:lnSpc>
                <a:spcPct val="115000"/>
              </a:lnSpc>
              <a:spcBef>
                <a:spcPts val="1500"/>
              </a:spcBef>
              <a:spcAft>
                <a:spcPts val="1500"/>
              </a:spcAft>
              <a:buFont typeface="Symbol" panose="05050102010706020507" pitchFamily="18" charset="2"/>
              <a:buChar char=""/>
              <a:defRPr/>
            </a:pPr>
            <a:r>
              <a:rPr lang="en-GB" sz="1600">
                <a:solidFill>
                  <a:srgbClr val="0070C0"/>
                </a:solidFill>
                <a:latin typeface="Candara" panose="020E0502030303020204" pitchFamily="34" charset="0"/>
                <a:ea typeface="Times New Roman" panose="02020603050405020304" pitchFamily="18" charset="0"/>
              </a:rPr>
              <a:t>working at greater depth within the expected standard (GDS)</a:t>
            </a:r>
            <a:endParaRPr lang="en-GB" sz="1600">
              <a:solidFill>
                <a:srgbClr val="0070C0"/>
              </a:solidFill>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50362859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700A3C93-5215-0618-5048-5A4F028C77EA}"/>
            </a:ext>
          </a:extLst>
        </p:cNvPr>
        <p:cNvGrpSpPr/>
        <p:nvPr/>
      </p:nvGrpSpPr>
      <p:grpSpPr>
        <a:xfrm>
          <a:off x="0" y="0"/>
          <a:ext cx="0" cy="0"/>
          <a:chOff x="0" y="0"/>
          <a:chExt cx="0" cy="0"/>
        </a:xfrm>
      </p:grpSpPr>
      <p:sp useBgFill="1">
        <p:nvSpPr>
          <p:cNvPr id="5138" name="Rectangle 5137">
            <a:extLst>
              <a:ext uri="{FF2B5EF4-FFF2-40B4-BE49-F238E27FC236}">
                <a16:creationId xmlns:a16="http://schemas.microsoft.com/office/drawing/2014/main" id="{58CDD76E-843A-9DEC-51E8-2185A77ACF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857250"/>
            <a:ext cx="9144000" cy="51435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a:ea typeface="+mn-ea"/>
              <a:cs typeface="+mn-cs"/>
            </a:endParaRPr>
          </a:p>
        </p:txBody>
      </p:sp>
      <p:sp>
        <p:nvSpPr>
          <p:cNvPr id="5140" name="Rectangle 5139">
            <a:extLst>
              <a:ext uri="{FF2B5EF4-FFF2-40B4-BE49-F238E27FC236}">
                <a16:creationId xmlns:a16="http://schemas.microsoft.com/office/drawing/2014/main" id="{0663BD45-C01E-99E5-2970-E621A95A456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857251"/>
            <a:ext cx="9143999" cy="1627523"/>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a:ea typeface="+mn-ea"/>
              <a:cs typeface="+mn-cs"/>
            </a:endParaRPr>
          </a:p>
        </p:txBody>
      </p:sp>
      <p:sp>
        <p:nvSpPr>
          <p:cNvPr id="5145" name="Rectangle 5144">
            <a:extLst>
              <a:ext uri="{FF2B5EF4-FFF2-40B4-BE49-F238E27FC236}">
                <a16:creationId xmlns:a16="http://schemas.microsoft.com/office/drawing/2014/main" id="{36ACDE21-C316-1EA8-AD80-55DC4A6FDC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062115" y="857250"/>
            <a:ext cx="3072908" cy="1627996"/>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a:ea typeface="+mn-ea"/>
              <a:cs typeface="+mn-cs"/>
            </a:endParaRPr>
          </a:p>
        </p:txBody>
      </p:sp>
      <p:sp>
        <p:nvSpPr>
          <p:cNvPr id="5144" name="Rectangle 5143">
            <a:extLst>
              <a:ext uri="{FF2B5EF4-FFF2-40B4-BE49-F238E27FC236}">
                <a16:creationId xmlns:a16="http://schemas.microsoft.com/office/drawing/2014/main" id="{0215A379-D9B2-BA3F-E5D2-E19A55B7262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3757985" y="-2900282"/>
            <a:ext cx="1628032" cy="9144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a:ea typeface="+mn-ea"/>
              <a:cs typeface="+mn-cs"/>
            </a:endParaRPr>
          </a:p>
        </p:txBody>
      </p:sp>
      <p:sp>
        <p:nvSpPr>
          <p:cNvPr id="5122" name="Title 1">
            <a:extLst>
              <a:ext uri="{FF2B5EF4-FFF2-40B4-BE49-F238E27FC236}">
                <a16:creationId xmlns:a16="http://schemas.microsoft.com/office/drawing/2014/main" id="{6BC43E3C-430E-3E35-7CA5-C625008BF393}"/>
              </a:ext>
            </a:extLst>
          </p:cNvPr>
          <p:cNvSpPr>
            <a:spLocks noGrp="1"/>
          </p:cNvSpPr>
          <p:nvPr>
            <p:ph type="title"/>
          </p:nvPr>
        </p:nvSpPr>
        <p:spPr>
          <a:xfrm>
            <a:off x="899592" y="1079844"/>
            <a:ext cx="7747424" cy="1182335"/>
          </a:xfrm>
        </p:spPr>
        <p:txBody>
          <a:bodyPr anchor="ctr">
            <a:normAutofit/>
          </a:bodyPr>
          <a:lstStyle/>
          <a:p>
            <a:pPr eaLnBrk="1" hangingPunct="1"/>
            <a:r>
              <a:rPr lang="en-US" altLang="en-US" sz="4800" b="1">
                <a:solidFill>
                  <a:schemeClr val="bg1"/>
                </a:solidFill>
                <a:latin typeface="Candara" panose="020E0502030303020204" pitchFamily="34" charset="0"/>
              </a:rPr>
              <a:t>Our results</a:t>
            </a:r>
            <a:endParaRPr lang="en-GB" altLang="en-US" sz="4800" b="1">
              <a:solidFill>
                <a:schemeClr val="bg1"/>
              </a:solidFill>
              <a:latin typeface="Candara" panose="020E0502030303020204" pitchFamily="34" charset="0"/>
            </a:endParaRPr>
          </a:p>
        </p:txBody>
      </p:sp>
      <p:graphicFrame>
        <p:nvGraphicFramePr>
          <p:cNvPr id="4" name="Table 3">
            <a:extLst>
              <a:ext uri="{FF2B5EF4-FFF2-40B4-BE49-F238E27FC236}">
                <a16:creationId xmlns:a16="http://schemas.microsoft.com/office/drawing/2014/main" id="{372F557C-EFF2-38A4-01A6-D7BE64FFF7B1}"/>
              </a:ext>
            </a:extLst>
          </p:cNvPr>
          <p:cNvGraphicFramePr>
            <a:graphicFrameLocks noGrp="1"/>
          </p:cNvGraphicFramePr>
          <p:nvPr>
            <p:extLst>
              <p:ext uri="{D42A27DB-BD31-4B8C-83A1-F6EECF244321}">
                <p14:modId xmlns:p14="http://schemas.microsoft.com/office/powerpoint/2010/main" val="1934475727"/>
              </p:ext>
            </p:extLst>
          </p:nvPr>
        </p:nvGraphicFramePr>
        <p:xfrm>
          <a:off x="323525" y="2597479"/>
          <a:ext cx="8496945" cy="2002092"/>
        </p:xfrm>
        <a:graphic>
          <a:graphicData uri="http://schemas.openxmlformats.org/drawingml/2006/table">
            <a:tbl>
              <a:tblPr firstRow="1" firstCol="1" bandRow="1">
                <a:tableStyleId>{5C22544A-7EE6-4342-B048-85BDC9FD1C3A}</a:tableStyleId>
              </a:tblPr>
              <a:tblGrid>
                <a:gridCol w="1440160">
                  <a:extLst>
                    <a:ext uri="{9D8B030D-6E8A-4147-A177-3AD203B41FA5}">
                      <a16:colId xmlns:a16="http://schemas.microsoft.com/office/drawing/2014/main" val="829907767"/>
                    </a:ext>
                  </a:extLst>
                </a:gridCol>
                <a:gridCol w="1368152">
                  <a:extLst>
                    <a:ext uri="{9D8B030D-6E8A-4147-A177-3AD203B41FA5}">
                      <a16:colId xmlns:a16="http://schemas.microsoft.com/office/drawing/2014/main" val="3568955734"/>
                    </a:ext>
                  </a:extLst>
                </a:gridCol>
                <a:gridCol w="1367626">
                  <a:extLst>
                    <a:ext uri="{9D8B030D-6E8A-4147-A177-3AD203B41FA5}">
                      <a16:colId xmlns:a16="http://schemas.microsoft.com/office/drawing/2014/main" val="4143495637"/>
                    </a:ext>
                  </a:extLst>
                </a:gridCol>
                <a:gridCol w="1088017">
                  <a:extLst>
                    <a:ext uri="{9D8B030D-6E8A-4147-A177-3AD203B41FA5}">
                      <a16:colId xmlns:a16="http://schemas.microsoft.com/office/drawing/2014/main" val="1091763542"/>
                    </a:ext>
                  </a:extLst>
                </a:gridCol>
                <a:gridCol w="1015481">
                  <a:extLst>
                    <a:ext uri="{9D8B030D-6E8A-4147-A177-3AD203B41FA5}">
                      <a16:colId xmlns:a16="http://schemas.microsoft.com/office/drawing/2014/main" val="2768031655"/>
                    </a:ext>
                  </a:extLst>
                </a:gridCol>
                <a:gridCol w="2217509">
                  <a:extLst>
                    <a:ext uri="{9D8B030D-6E8A-4147-A177-3AD203B41FA5}">
                      <a16:colId xmlns:a16="http://schemas.microsoft.com/office/drawing/2014/main" val="3136424869"/>
                    </a:ext>
                  </a:extLst>
                </a:gridCol>
              </a:tblGrid>
              <a:tr h="190500">
                <a:tc>
                  <a:txBody>
                    <a:bodyPr/>
                    <a:lstStyle/>
                    <a:p>
                      <a:pPr algn="ctr">
                        <a:lnSpc>
                          <a:spcPct val="107000"/>
                        </a:lnSpc>
                        <a:spcAft>
                          <a:spcPts val="800"/>
                        </a:spcAft>
                        <a:buNone/>
                      </a:pPr>
                      <a:r>
                        <a:rPr lang="en-GB" sz="2400" kern="100">
                          <a:effectLst/>
                        </a:rPr>
                        <a:t>Expected standard   </a:t>
                      </a:r>
                      <a:endParaRPr lang="en-GB" sz="24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tc>
                <a:tc>
                  <a:txBody>
                    <a:bodyPr/>
                    <a:lstStyle/>
                    <a:p>
                      <a:pPr algn="ctr">
                        <a:lnSpc>
                          <a:spcPct val="107000"/>
                        </a:lnSpc>
                        <a:spcAft>
                          <a:spcPts val="800"/>
                        </a:spcAft>
                        <a:buNone/>
                      </a:pPr>
                      <a:r>
                        <a:rPr lang="en-GB" sz="2400" kern="100">
                          <a:effectLst/>
                        </a:rPr>
                        <a:t>Maths</a:t>
                      </a:r>
                    </a:p>
                    <a:p>
                      <a:pPr algn="ctr">
                        <a:lnSpc>
                          <a:spcPct val="107000"/>
                        </a:lnSpc>
                        <a:spcAft>
                          <a:spcPts val="800"/>
                        </a:spcAft>
                        <a:buNone/>
                      </a:pPr>
                      <a:r>
                        <a:rPr lang="en-GB" sz="2400" kern="100">
                          <a:effectLst/>
                        </a:rPr>
                        <a:t> %</a:t>
                      </a:r>
                      <a:endParaRPr lang="en-GB" sz="24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tc>
                <a:tc>
                  <a:txBody>
                    <a:bodyPr/>
                    <a:lstStyle/>
                    <a:p>
                      <a:pPr algn="ctr">
                        <a:lnSpc>
                          <a:spcPct val="107000"/>
                        </a:lnSpc>
                        <a:spcAft>
                          <a:spcPts val="800"/>
                        </a:spcAft>
                        <a:buNone/>
                      </a:pPr>
                      <a:r>
                        <a:rPr lang="en-GB" sz="2400" kern="100">
                          <a:effectLst/>
                        </a:rPr>
                        <a:t>Reading</a:t>
                      </a:r>
                    </a:p>
                    <a:p>
                      <a:pPr algn="ctr">
                        <a:lnSpc>
                          <a:spcPct val="107000"/>
                        </a:lnSpc>
                        <a:spcAft>
                          <a:spcPts val="800"/>
                        </a:spcAft>
                        <a:buNone/>
                      </a:pPr>
                      <a:r>
                        <a:rPr lang="en-GB" sz="2400" kern="100">
                          <a:effectLst/>
                        </a:rPr>
                        <a:t> %</a:t>
                      </a:r>
                      <a:endParaRPr lang="en-GB" sz="24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tc>
                <a:tc>
                  <a:txBody>
                    <a:bodyPr/>
                    <a:lstStyle/>
                    <a:p>
                      <a:pPr algn="ctr">
                        <a:lnSpc>
                          <a:spcPct val="107000"/>
                        </a:lnSpc>
                        <a:spcAft>
                          <a:spcPts val="800"/>
                        </a:spcAft>
                        <a:buNone/>
                      </a:pPr>
                      <a:r>
                        <a:rPr lang="en-GB" sz="2400" kern="100" err="1">
                          <a:effectLst/>
                        </a:rPr>
                        <a:t>SPaG</a:t>
                      </a:r>
                      <a:r>
                        <a:rPr lang="en-GB" sz="2400" kern="100">
                          <a:effectLst/>
                        </a:rPr>
                        <a:t> </a:t>
                      </a:r>
                    </a:p>
                    <a:p>
                      <a:pPr algn="ctr">
                        <a:lnSpc>
                          <a:spcPct val="107000"/>
                        </a:lnSpc>
                        <a:spcAft>
                          <a:spcPts val="800"/>
                        </a:spcAft>
                        <a:buNone/>
                      </a:pPr>
                      <a:r>
                        <a:rPr lang="en-GB" sz="2400" kern="100">
                          <a:effectLst/>
                        </a:rPr>
                        <a:t>%</a:t>
                      </a:r>
                      <a:endParaRPr lang="en-GB" sz="24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tc>
                <a:tc>
                  <a:txBody>
                    <a:bodyPr/>
                    <a:lstStyle/>
                    <a:p>
                      <a:pPr algn="ctr">
                        <a:lnSpc>
                          <a:spcPct val="107000"/>
                        </a:lnSpc>
                        <a:spcAft>
                          <a:spcPts val="800"/>
                        </a:spcAft>
                        <a:buNone/>
                      </a:pPr>
                      <a:r>
                        <a:rPr lang="en-GB" sz="2400" kern="100">
                          <a:effectLst/>
                        </a:rPr>
                        <a:t>Writing %</a:t>
                      </a:r>
                      <a:endParaRPr lang="en-GB" sz="24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tc>
                <a:tc>
                  <a:txBody>
                    <a:bodyPr/>
                    <a:lstStyle/>
                    <a:p>
                      <a:pPr algn="ctr">
                        <a:lnSpc>
                          <a:spcPct val="107000"/>
                        </a:lnSpc>
                        <a:spcAft>
                          <a:spcPts val="800"/>
                        </a:spcAft>
                        <a:buNone/>
                      </a:pPr>
                      <a:r>
                        <a:rPr lang="en-GB" sz="2400" kern="100">
                          <a:effectLst/>
                        </a:rPr>
                        <a:t>Combined </a:t>
                      </a:r>
                    </a:p>
                    <a:p>
                      <a:pPr algn="ctr">
                        <a:lnSpc>
                          <a:spcPct val="107000"/>
                        </a:lnSpc>
                        <a:spcAft>
                          <a:spcPts val="800"/>
                        </a:spcAft>
                        <a:buNone/>
                      </a:pPr>
                      <a:r>
                        <a:rPr lang="en-GB" sz="2400" kern="100">
                          <a:effectLst/>
                        </a:rPr>
                        <a:t>%</a:t>
                      </a:r>
                      <a:endParaRPr lang="en-GB" sz="24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tc>
                <a:extLst>
                  <a:ext uri="{0D108BD9-81ED-4DB2-BD59-A6C34878D82A}">
                    <a16:rowId xmlns:a16="http://schemas.microsoft.com/office/drawing/2014/main" val="1296902771"/>
                  </a:ext>
                </a:extLst>
              </a:tr>
              <a:tr h="190500">
                <a:tc>
                  <a:txBody>
                    <a:bodyPr/>
                    <a:lstStyle/>
                    <a:p>
                      <a:pPr algn="ctr">
                        <a:lnSpc>
                          <a:spcPct val="107000"/>
                        </a:lnSpc>
                        <a:spcAft>
                          <a:spcPts val="800"/>
                        </a:spcAft>
                        <a:buNone/>
                      </a:pPr>
                      <a:r>
                        <a:rPr lang="en-GB" sz="2400" kern="100">
                          <a:effectLst/>
                        </a:rPr>
                        <a:t>2024</a:t>
                      </a:r>
                      <a:endParaRPr lang="en-GB" sz="24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tc>
                <a:tc>
                  <a:txBody>
                    <a:bodyPr/>
                    <a:lstStyle/>
                    <a:p>
                      <a:pPr algn="ctr">
                        <a:lnSpc>
                          <a:spcPct val="107000"/>
                        </a:lnSpc>
                        <a:spcAft>
                          <a:spcPts val="800"/>
                        </a:spcAft>
                        <a:buNone/>
                      </a:pPr>
                      <a:r>
                        <a:rPr lang="en-GB" sz="2400" kern="100">
                          <a:effectLst/>
                        </a:rPr>
                        <a:t>64</a:t>
                      </a:r>
                      <a:endParaRPr lang="en-GB" sz="24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tc>
                <a:tc>
                  <a:txBody>
                    <a:bodyPr/>
                    <a:lstStyle/>
                    <a:p>
                      <a:pPr algn="ctr">
                        <a:lnSpc>
                          <a:spcPct val="107000"/>
                        </a:lnSpc>
                        <a:spcAft>
                          <a:spcPts val="800"/>
                        </a:spcAft>
                        <a:buNone/>
                      </a:pPr>
                      <a:r>
                        <a:rPr lang="en-GB" sz="2400" kern="100">
                          <a:effectLst/>
                        </a:rPr>
                        <a:t>66</a:t>
                      </a:r>
                      <a:endParaRPr lang="en-GB" sz="24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tc>
                <a:tc>
                  <a:txBody>
                    <a:bodyPr/>
                    <a:lstStyle/>
                    <a:p>
                      <a:pPr algn="ctr">
                        <a:lnSpc>
                          <a:spcPct val="107000"/>
                        </a:lnSpc>
                        <a:spcAft>
                          <a:spcPts val="800"/>
                        </a:spcAft>
                        <a:buNone/>
                      </a:pPr>
                      <a:r>
                        <a:rPr lang="en-GB" sz="2400" kern="100">
                          <a:effectLst/>
                        </a:rPr>
                        <a:t>60</a:t>
                      </a:r>
                      <a:endParaRPr lang="en-GB" sz="24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tc>
                <a:tc>
                  <a:txBody>
                    <a:bodyPr/>
                    <a:lstStyle/>
                    <a:p>
                      <a:pPr algn="ctr">
                        <a:lnSpc>
                          <a:spcPct val="107000"/>
                        </a:lnSpc>
                        <a:spcAft>
                          <a:spcPts val="800"/>
                        </a:spcAft>
                        <a:buNone/>
                      </a:pPr>
                      <a:r>
                        <a:rPr lang="en-GB" sz="2400" kern="100">
                          <a:effectLst/>
                        </a:rPr>
                        <a:t>60</a:t>
                      </a:r>
                      <a:endParaRPr lang="en-GB" sz="24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tc>
                <a:tc>
                  <a:txBody>
                    <a:bodyPr/>
                    <a:lstStyle/>
                    <a:p>
                      <a:pPr algn="ctr">
                        <a:lnSpc>
                          <a:spcPct val="107000"/>
                        </a:lnSpc>
                        <a:spcAft>
                          <a:spcPts val="800"/>
                        </a:spcAft>
                        <a:buNone/>
                      </a:pPr>
                      <a:r>
                        <a:rPr lang="en-GB" sz="2400" kern="100">
                          <a:effectLst/>
                        </a:rPr>
                        <a:t>46</a:t>
                      </a:r>
                      <a:endParaRPr lang="en-GB" sz="24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tc>
                <a:extLst>
                  <a:ext uri="{0D108BD9-81ED-4DB2-BD59-A6C34878D82A}">
                    <a16:rowId xmlns:a16="http://schemas.microsoft.com/office/drawing/2014/main" val="3126322307"/>
                  </a:ext>
                </a:extLst>
              </a:tr>
              <a:tr h="190500">
                <a:tc>
                  <a:txBody>
                    <a:bodyPr/>
                    <a:lstStyle/>
                    <a:p>
                      <a:pPr algn="ctr">
                        <a:lnSpc>
                          <a:spcPct val="107000"/>
                        </a:lnSpc>
                        <a:spcAft>
                          <a:spcPts val="800"/>
                        </a:spcAft>
                        <a:buNone/>
                      </a:pPr>
                      <a:r>
                        <a:rPr lang="en-GB" sz="2400" kern="100">
                          <a:effectLst/>
                        </a:rPr>
                        <a:t>2025</a:t>
                      </a:r>
                      <a:endParaRPr lang="en-GB" sz="24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tc>
                <a:tc>
                  <a:txBody>
                    <a:bodyPr/>
                    <a:lstStyle/>
                    <a:p>
                      <a:pPr algn="ctr">
                        <a:lnSpc>
                          <a:spcPct val="107000"/>
                        </a:lnSpc>
                        <a:spcAft>
                          <a:spcPts val="800"/>
                        </a:spcAft>
                        <a:buNone/>
                      </a:pPr>
                      <a:r>
                        <a:rPr lang="en-GB" sz="2400" kern="100">
                          <a:effectLst/>
                        </a:rPr>
                        <a:t>74</a:t>
                      </a:r>
                      <a:endParaRPr lang="en-GB" sz="24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tc>
                <a:tc>
                  <a:txBody>
                    <a:bodyPr/>
                    <a:lstStyle/>
                    <a:p>
                      <a:pPr algn="ctr">
                        <a:lnSpc>
                          <a:spcPct val="107000"/>
                        </a:lnSpc>
                        <a:spcAft>
                          <a:spcPts val="800"/>
                        </a:spcAft>
                        <a:buNone/>
                      </a:pPr>
                      <a:r>
                        <a:rPr lang="en-GB" sz="2400" kern="100">
                          <a:effectLst/>
                        </a:rPr>
                        <a:t>72</a:t>
                      </a:r>
                      <a:endParaRPr lang="en-GB" sz="24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tc>
                <a:tc>
                  <a:txBody>
                    <a:bodyPr/>
                    <a:lstStyle/>
                    <a:p>
                      <a:pPr algn="ctr">
                        <a:lnSpc>
                          <a:spcPct val="107000"/>
                        </a:lnSpc>
                        <a:spcAft>
                          <a:spcPts val="800"/>
                        </a:spcAft>
                        <a:buNone/>
                      </a:pPr>
                      <a:r>
                        <a:rPr lang="en-GB" sz="2400" kern="100">
                          <a:effectLst/>
                        </a:rPr>
                        <a:t>61</a:t>
                      </a:r>
                      <a:endParaRPr lang="en-GB" sz="24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tc>
                <a:tc>
                  <a:txBody>
                    <a:bodyPr/>
                    <a:lstStyle/>
                    <a:p>
                      <a:pPr algn="ctr">
                        <a:lnSpc>
                          <a:spcPct val="107000"/>
                        </a:lnSpc>
                        <a:spcAft>
                          <a:spcPts val="800"/>
                        </a:spcAft>
                        <a:buNone/>
                      </a:pPr>
                      <a:r>
                        <a:rPr lang="en-GB" sz="2400" kern="100">
                          <a:effectLst/>
                        </a:rPr>
                        <a:t>73</a:t>
                      </a:r>
                      <a:endParaRPr lang="en-GB" sz="24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tc>
                <a:tc>
                  <a:txBody>
                    <a:bodyPr/>
                    <a:lstStyle/>
                    <a:p>
                      <a:pPr algn="ctr">
                        <a:lnSpc>
                          <a:spcPct val="107000"/>
                        </a:lnSpc>
                        <a:spcAft>
                          <a:spcPts val="800"/>
                        </a:spcAft>
                        <a:buNone/>
                      </a:pPr>
                      <a:r>
                        <a:rPr lang="en-GB" sz="2400" kern="100">
                          <a:effectLst/>
                        </a:rPr>
                        <a:t>57</a:t>
                      </a:r>
                      <a:endParaRPr lang="en-GB" sz="24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tc>
                <a:extLst>
                  <a:ext uri="{0D108BD9-81ED-4DB2-BD59-A6C34878D82A}">
                    <a16:rowId xmlns:a16="http://schemas.microsoft.com/office/drawing/2014/main" val="2059793493"/>
                  </a:ext>
                </a:extLst>
              </a:tr>
              <a:tr h="190500">
                <a:tc>
                  <a:txBody>
                    <a:bodyPr/>
                    <a:lstStyle/>
                    <a:p>
                      <a:pPr algn="ctr">
                        <a:lnSpc>
                          <a:spcPct val="107000"/>
                        </a:lnSpc>
                        <a:spcAft>
                          <a:spcPts val="800"/>
                        </a:spcAft>
                        <a:buNone/>
                      </a:pPr>
                      <a:r>
                        <a:rPr lang="en-GB" sz="2400" kern="100">
                          <a:effectLst/>
                          <a:latin typeface="Aptos" panose="020B0004020202020204" pitchFamily="34" charset="0"/>
                          <a:ea typeface="Aptos" panose="020B0004020202020204" pitchFamily="34" charset="0"/>
                          <a:cs typeface="Times New Roman" panose="02020603050405020304" pitchFamily="18" charset="0"/>
                        </a:rPr>
                        <a:t>2026</a:t>
                      </a:r>
                    </a:p>
                  </a:txBody>
                  <a:tcPr marL="0" marR="0" marT="0" marB="0"/>
                </a:tc>
                <a:tc>
                  <a:txBody>
                    <a:bodyPr/>
                    <a:lstStyle/>
                    <a:p>
                      <a:pPr algn="ctr">
                        <a:lnSpc>
                          <a:spcPct val="107000"/>
                        </a:lnSpc>
                        <a:spcAft>
                          <a:spcPts val="800"/>
                        </a:spcAft>
                        <a:buNone/>
                      </a:pPr>
                      <a:r>
                        <a:rPr lang="en-GB" sz="2400" kern="100">
                          <a:effectLst/>
                          <a:latin typeface="Aptos" panose="020B0004020202020204" pitchFamily="34" charset="0"/>
                          <a:ea typeface="Aptos" panose="020B0004020202020204" pitchFamily="34" charset="0"/>
                          <a:cs typeface="Times New Roman" panose="02020603050405020304" pitchFamily="18" charset="0"/>
                        </a:rPr>
                        <a:t>72</a:t>
                      </a:r>
                    </a:p>
                  </a:txBody>
                  <a:tcPr marL="0" marR="0" marT="0" marB="0"/>
                </a:tc>
                <a:tc>
                  <a:txBody>
                    <a:bodyPr/>
                    <a:lstStyle/>
                    <a:p>
                      <a:pPr algn="ctr">
                        <a:lnSpc>
                          <a:spcPct val="107000"/>
                        </a:lnSpc>
                        <a:spcAft>
                          <a:spcPts val="800"/>
                        </a:spcAft>
                        <a:buNone/>
                      </a:pPr>
                      <a:r>
                        <a:rPr lang="en-GB" sz="2400" kern="100">
                          <a:effectLst/>
                          <a:latin typeface="Aptos" panose="020B0004020202020204" pitchFamily="34" charset="0"/>
                          <a:ea typeface="Aptos" panose="020B0004020202020204" pitchFamily="34" charset="0"/>
                          <a:cs typeface="Times New Roman" panose="02020603050405020304" pitchFamily="18" charset="0"/>
                        </a:rPr>
                        <a:t>75</a:t>
                      </a:r>
                    </a:p>
                  </a:txBody>
                  <a:tcPr marL="0" marR="0" marT="0" marB="0"/>
                </a:tc>
                <a:tc>
                  <a:txBody>
                    <a:bodyPr/>
                    <a:lstStyle/>
                    <a:p>
                      <a:pPr algn="ctr">
                        <a:lnSpc>
                          <a:spcPct val="107000"/>
                        </a:lnSpc>
                        <a:spcAft>
                          <a:spcPts val="800"/>
                        </a:spcAft>
                        <a:buNone/>
                      </a:pPr>
                      <a:r>
                        <a:rPr lang="en-GB" sz="2400" kern="100">
                          <a:effectLst/>
                          <a:latin typeface="Aptos" panose="020B0004020202020204" pitchFamily="34" charset="0"/>
                          <a:ea typeface="Aptos" panose="020B0004020202020204" pitchFamily="34" charset="0"/>
                          <a:cs typeface="Times New Roman" panose="02020603050405020304" pitchFamily="18" charset="0"/>
                        </a:rPr>
                        <a:t>74</a:t>
                      </a:r>
                    </a:p>
                  </a:txBody>
                  <a:tcPr marL="0" marR="0" marT="0" marB="0"/>
                </a:tc>
                <a:tc>
                  <a:txBody>
                    <a:bodyPr/>
                    <a:lstStyle/>
                    <a:p>
                      <a:pPr algn="ctr">
                        <a:lnSpc>
                          <a:spcPct val="107000"/>
                        </a:lnSpc>
                        <a:spcAft>
                          <a:spcPts val="800"/>
                        </a:spcAft>
                        <a:buNone/>
                      </a:pPr>
                      <a:r>
                        <a:rPr lang="en-GB" sz="2400" kern="100">
                          <a:effectLst/>
                          <a:latin typeface="Aptos" panose="020B0004020202020204" pitchFamily="34" charset="0"/>
                          <a:ea typeface="Aptos" panose="020B0004020202020204" pitchFamily="34" charset="0"/>
                          <a:cs typeface="Times New Roman" panose="02020603050405020304" pitchFamily="18" charset="0"/>
                        </a:rPr>
                        <a:t>77</a:t>
                      </a:r>
                    </a:p>
                  </a:txBody>
                  <a:tcPr marL="0" marR="0" marT="0" marB="0"/>
                </a:tc>
                <a:tc>
                  <a:txBody>
                    <a:bodyPr/>
                    <a:lstStyle/>
                    <a:p>
                      <a:pPr algn="ctr">
                        <a:lnSpc>
                          <a:spcPct val="107000"/>
                        </a:lnSpc>
                        <a:spcAft>
                          <a:spcPts val="800"/>
                        </a:spcAft>
                        <a:buNone/>
                      </a:pPr>
                      <a:r>
                        <a:rPr lang="en-GB" sz="2400" kern="100">
                          <a:effectLst/>
                          <a:latin typeface="Aptos" panose="020B0004020202020204" pitchFamily="34" charset="0"/>
                          <a:ea typeface="Aptos" panose="020B0004020202020204" pitchFamily="34" charset="0"/>
                          <a:cs typeface="Times New Roman" panose="02020603050405020304" pitchFamily="18" charset="0"/>
                        </a:rPr>
                        <a:t>64</a:t>
                      </a:r>
                    </a:p>
                  </a:txBody>
                  <a:tcPr marL="0" marR="0" marT="0" marB="0"/>
                </a:tc>
                <a:extLst>
                  <a:ext uri="{0D108BD9-81ED-4DB2-BD59-A6C34878D82A}">
                    <a16:rowId xmlns:a16="http://schemas.microsoft.com/office/drawing/2014/main" val="1154827334"/>
                  </a:ext>
                </a:extLst>
              </a:tr>
            </a:tbl>
          </a:graphicData>
        </a:graphic>
      </p:graphicFrame>
      <p:graphicFrame>
        <p:nvGraphicFramePr>
          <p:cNvPr id="7" name="Table 6">
            <a:extLst>
              <a:ext uri="{FF2B5EF4-FFF2-40B4-BE49-F238E27FC236}">
                <a16:creationId xmlns:a16="http://schemas.microsoft.com/office/drawing/2014/main" id="{24140500-17C9-6888-0554-A681495F6712}"/>
              </a:ext>
            </a:extLst>
          </p:cNvPr>
          <p:cNvGraphicFramePr>
            <a:graphicFrameLocks noGrp="1"/>
          </p:cNvGraphicFramePr>
          <p:nvPr>
            <p:extLst>
              <p:ext uri="{D42A27DB-BD31-4B8C-83A1-F6EECF244321}">
                <p14:modId xmlns:p14="http://schemas.microsoft.com/office/powerpoint/2010/main" val="3937533114"/>
              </p:ext>
            </p:extLst>
          </p:nvPr>
        </p:nvGraphicFramePr>
        <p:xfrm>
          <a:off x="611555" y="4800848"/>
          <a:ext cx="7920883" cy="1900492"/>
        </p:xfrm>
        <a:graphic>
          <a:graphicData uri="http://schemas.openxmlformats.org/drawingml/2006/table">
            <a:tbl>
              <a:tblPr firstRow="1" firstCol="1" bandRow="1">
                <a:tableStyleId>{5C22544A-7EE6-4342-B048-85BDC9FD1C3A}</a:tableStyleId>
              </a:tblPr>
              <a:tblGrid>
                <a:gridCol w="2101750">
                  <a:extLst>
                    <a:ext uri="{9D8B030D-6E8A-4147-A177-3AD203B41FA5}">
                      <a16:colId xmlns:a16="http://schemas.microsoft.com/office/drawing/2014/main" val="3081527868"/>
                    </a:ext>
                  </a:extLst>
                </a:gridCol>
                <a:gridCol w="986535">
                  <a:extLst>
                    <a:ext uri="{9D8B030D-6E8A-4147-A177-3AD203B41FA5}">
                      <a16:colId xmlns:a16="http://schemas.microsoft.com/office/drawing/2014/main" val="2546552646"/>
                    </a:ext>
                  </a:extLst>
                </a:gridCol>
                <a:gridCol w="1201000">
                  <a:extLst>
                    <a:ext uri="{9D8B030D-6E8A-4147-A177-3AD203B41FA5}">
                      <a16:colId xmlns:a16="http://schemas.microsoft.com/office/drawing/2014/main" val="289386805"/>
                    </a:ext>
                  </a:extLst>
                </a:gridCol>
                <a:gridCol w="1072323">
                  <a:extLst>
                    <a:ext uri="{9D8B030D-6E8A-4147-A177-3AD203B41FA5}">
                      <a16:colId xmlns:a16="http://schemas.microsoft.com/office/drawing/2014/main" val="384592244"/>
                    </a:ext>
                  </a:extLst>
                </a:gridCol>
                <a:gridCol w="1263129">
                  <a:extLst>
                    <a:ext uri="{9D8B030D-6E8A-4147-A177-3AD203B41FA5}">
                      <a16:colId xmlns:a16="http://schemas.microsoft.com/office/drawing/2014/main" val="1420904504"/>
                    </a:ext>
                  </a:extLst>
                </a:gridCol>
                <a:gridCol w="1296146">
                  <a:extLst>
                    <a:ext uri="{9D8B030D-6E8A-4147-A177-3AD203B41FA5}">
                      <a16:colId xmlns:a16="http://schemas.microsoft.com/office/drawing/2014/main" val="1530642248"/>
                    </a:ext>
                  </a:extLst>
                </a:gridCol>
              </a:tblGrid>
              <a:tr h="190500">
                <a:tc>
                  <a:txBody>
                    <a:bodyPr/>
                    <a:lstStyle/>
                    <a:p>
                      <a:pPr algn="ctr">
                        <a:lnSpc>
                          <a:spcPct val="107000"/>
                        </a:lnSpc>
                        <a:spcAft>
                          <a:spcPts val="800"/>
                        </a:spcAft>
                        <a:buNone/>
                      </a:pPr>
                      <a:r>
                        <a:rPr lang="en-GB" sz="2400" kern="100">
                          <a:effectLst/>
                        </a:rPr>
                        <a:t> Greater depth </a:t>
                      </a:r>
                      <a:endParaRPr lang="en-GB" sz="24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tc>
                <a:tc>
                  <a:txBody>
                    <a:bodyPr/>
                    <a:lstStyle/>
                    <a:p>
                      <a:pPr algn="ctr">
                        <a:lnSpc>
                          <a:spcPct val="107000"/>
                        </a:lnSpc>
                        <a:spcAft>
                          <a:spcPts val="800"/>
                        </a:spcAft>
                        <a:buNone/>
                      </a:pPr>
                      <a:r>
                        <a:rPr lang="en-GB" sz="2400" kern="100">
                          <a:effectLst/>
                        </a:rPr>
                        <a:t>Maths % </a:t>
                      </a:r>
                      <a:endParaRPr lang="en-GB" sz="24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tc>
                <a:tc>
                  <a:txBody>
                    <a:bodyPr/>
                    <a:lstStyle/>
                    <a:p>
                      <a:pPr algn="ctr">
                        <a:lnSpc>
                          <a:spcPct val="107000"/>
                        </a:lnSpc>
                        <a:spcAft>
                          <a:spcPts val="800"/>
                        </a:spcAft>
                        <a:buNone/>
                      </a:pPr>
                      <a:r>
                        <a:rPr lang="en-GB" sz="2400" kern="100">
                          <a:effectLst/>
                        </a:rPr>
                        <a:t>Reading % </a:t>
                      </a:r>
                      <a:endParaRPr lang="en-GB" sz="24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tc>
                <a:tc>
                  <a:txBody>
                    <a:bodyPr/>
                    <a:lstStyle/>
                    <a:p>
                      <a:pPr algn="ctr">
                        <a:lnSpc>
                          <a:spcPct val="107000"/>
                        </a:lnSpc>
                        <a:spcAft>
                          <a:spcPts val="800"/>
                        </a:spcAft>
                        <a:buNone/>
                      </a:pPr>
                      <a:r>
                        <a:rPr lang="en-GB" sz="2400" kern="100" err="1">
                          <a:effectLst/>
                        </a:rPr>
                        <a:t>SPaG</a:t>
                      </a:r>
                      <a:r>
                        <a:rPr lang="en-GB" sz="2400" kern="100">
                          <a:effectLst/>
                        </a:rPr>
                        <a:t> % </a:t>
                      </a:r>
                      <a:endParaRPr lang="en-GB" sz="24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tc>
                <a:tc>
                  <a:txBody>
                    <a:bodyPr/>
                    <a:lstStyle/>
                    <a:p>
                      <a:pPr algn="ctr">
                        <a:lnSpc>
                          <a:spcPct val="107000"/>
                        </a:lnSpc>
                        <a:spcAft>
                          <a:spcPts val="800"/>
                        </a:spcAft>
                        <a:buNone/>
                      </a:pPr>
                      <a:r>
                        <a:rPr lang="en-GB" sz="2400" kern="100">
                          <a:effectLst/>
                        </a:rPr>
                        <a:t>Writing % </a:t>
                      </a:r>
                      <a:endParaRPr lang="en-GB" sz="24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tc>
                <a:tc>
                  <a:txBody>
                    <a:bodyPr/>
                    <a:lstStyle/>
                    <a:p>
                      <a:pPr algn="ctr">
                        <a:lnSpc>
                          <a:spcPct val="107000"/>
                        </a:lnSpc>
                        <a:spcAft>
                          <a:spcPts val="800"/>
                        </a:spcAft>
                        <a:buNone/>
                      </a:pPr>
                      <a:r>
                        <a:rPr lang="en-GB" sz="2400" kern="100">
                          <a:effectLst/>
                        </a:rPr>
                        <a:t>Combined % </a:t>
                      </a:r>
                      <a:endParaRPr lang="en-GB" sz="24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tc>
                <a:extLst>
                  <a:ext uri="{0D108BD9-81ED-4DB2-BD59-A6C34878D82A}">
                    <a16:rowId xmlns:a16="http://schemas.microsoft.com/office/drawing/2014/main" val="2368534353"/>
                  </a:ext>
                </a:extLst>
              </a:tr>
              <a:tr h="190500">
                <a:tc>
                  <a:txBody>
                    <a:bodyPr/>
                    <a:lstStyle/>
                    <a:p>
                      <a:pPr algn="ctr">
                        <a:lnSpc>
                          <a:spcPct val="107000"/>
                        </a:lnSpc>
                        <a:spcAft>
                          <a:spcPts val="800"/>
                        </a:spcAft>
                        <a:buNone/>
                      </a:pPr>
                      <a:r>
                        <a:rPr lang="en-GB" sz="2400" kern="100">
                          <a:effectLst/>
                        </a:rPr>
                        <a:t>2024</a:t>
                      </a:r>
                      <a:endParaRPr lang="en-GB" sz="24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tc>
                <a:tc>
                  <a:txBody>
                    <a:bodyPr/>
                    <a:lstStyle/>
                    <a:p>
                      <a:pPr algn="ctr">
                        <a:lnSpc>
                          <a:spcPct val="107000"/>
                        </a:lnSpc>
                        <a:spcAft>
                          <a:spcPts val="800"/>
                        </a:spcAft>
                        <a:buNone/>
                      </a:pPr>
                      <a:r>
                        <a:rPr lang="en-GB" sz="2400" kern="100">
                          <a:effectLst/>
                        </a:rPr>
                        <a:t>11</a:t>
                      </a:r>
                      <a:endParaRPr lang="en-GB" sz="24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tc>
                <a:tc>
                  <a:txBody>
                    <a:bodyPr/>
                    <a:lstStyle/>
                    <a:p>
                      <a:pPr algn="ctr">
                        <a:lnSpc>
                          <a:spcPct val="107000"/>
                        </a:lnSpc>
                        <a:spcAft>
                          <a:spcPts val="800"/>
                        </a:spcAft>
                        <a:buNone/>
                      </a:pPr>
                      <a:r>
                        <a:rPr lang="en-GB" sz="2400" kern="100">
                          <a:effectLst/>
                        </a:rPr>
                        <a:t>21</a:t>
                      </a:r>
                      <a:endParaRPr lang="en-GB" sz="24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tc>
                <a:tc>
                  <a:txBody>
                    <a:bodyPr/>
                    <a:lstStyle/>
                    <a:p>
                      <a:pPr algn="ctr">
                        <a:lnSpc>
                          <a:spcPct val="107000"/>
                        </a:lnSpc>
                        <a:spcAft>
                          <a:spcPts val="800"/>
                        </a:spcAft>
                        <a:buNone/>
                      </a:pPr>
                      <a:r>
                        <a:rPr lang="en-GB" sz="2400" kern="100">
                          <a:effectLst/>
                        </a:rPr>
                        <a:t>15</a:t>
                      </a:r>
                      <a:endParaRPr lang="en-GB" sz="24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tc>
                <a:tc>
                  <a:txBody>
                    <a:bodyPr/>
                    <a:lstStyle/>
                    <a:p>
                      <a:pPr algn="ctr">
                        <a:lnSpc>
                          <a:spcPct val="107000"/>
                        </a:lnSpc>
                        <a:spcAft>
                          <a:spcPts val="800"/>
                        </a:spcAft>
                        <a:buNone/>
                      </a:pPr>
                      <a:r>
                        <a:rPr lang="en-GB" sz="2400" kern="100">
                          <a:effectLst/>
                        </a:rPr>
                        <a:t>12 </a:t>
                      </a:r>
                      <a:endParaRPr lang="en-GB" sz="24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tc>
                <a:tc>
                  <a:txBody>
                    <a:bodyPr/>
                    <a:lstStyle/>
                    <a:p>
                      <a:pPr algn="ctr">
                        <a:lnSpc>
                          <a:spcPct val="107000"/>
                        </a:lnSpc>
                        <a:spcAft>
                          <a:spcPts val="800"/>
                        </a:spcAft>
                        <a:buNone/>
                      </a:pPr>
                      <a:r>
                        <a:rPr lang="en-GB" sz="2400" kern="100">
                          <a:effectLst/>
                        </a:rPr>
                        <a:t>5</a:t>
                      </a:r>
                      <a:endParaRPr lang="en-GB" sz="24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tc>
                <a:extLst>
                  <a:ext uri="{0D108BD9-81ED-4DB2-BD59-A6C34878D82A}">
                    <a16:rowId xmlns:a16="http://schemas.microsoft.com/office/drawing/2014/main" val="1958769384"/>
                  </a:ext>
                </a:extLst>
              </a:tr>
              <a:tr h="190500">
                <a:tc>
                  <a:txBody>
                    <a:bodyPr/>
                    <a:lstStyle/>
                    <a:p>
                      <a:pPr algn="ctr">
                        <a:lnSpc>
                          <a:spcPct val="107000"/>
                        </a:lnSpc>
                        <a:spcAft>
                          <a:spcPts val="800"/>
                        </a:spcAft>
                        <a:buNone/>
                      </a:pPr>
                      <a:r>
                        <a:rPr lang="en-GB" sz="2400" kern="100">
                          <a:effectLst/>
                        </a:rPr>
                        <a:t>2025</a:t>
                      </a:r>
                      <a:endParaRPr lang="en-GB" sz="24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tc>
                <a:tc>
                  <a:txBody>
                    <a:bodyPr/>
                    <a:lstStyle/>
                    <a:p>
                      <a:pPr algn="ctr">
                        <a:lnSpc>
                          <a:spcPct val="107000"/>
                        </a:lnSpc>
                        <a:spcAft>
                          <a:spcPts val="800"/>
                        </a:spcAft>
                        <a:buNone/>
                      </a:pPr>
                      <a:r>
                        <a:rPr lang="en-GB" sz="2400" kern="100">
                          <a:effectLst/>
                        </a:rPr>
                        <a:t>23</a:t>
                      </a:r>
                      <a:endParaRPr lang="en-GB" sz="24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tc>
                <a:tc>
                  <a:txBody>
                    <a:bodyPr/>
                    <a:lstStyle/>
                    <a:p>
                      <a:pPr algn="ctr">
                        <a:lnSpc>
                          <a:spcPct val="107000"/>
                        </a:lnSpc>
                        <a:spcAft>
                          <a:spcPts val="800"/>
                        </a:spcAft>
                        <a:buNone/>
                      </a:pPr>
                      <a:r>
                        <a:rPr lang="en-GB" sz="2400" kern="100">
                          <a:effectLst/>
                        </a:rPr>
                        <a:t>24</a:t>
                      </a:r>
                      <a:endParaRPr lang="en-GB" sz="24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tc>
                <a:tc>
                  <a:txBody>
                    <a:bodyPr/>
                    <a:lstStyle/>
                    <a:p>
                      <a:pPr algn="ctr">
                        <a:lnSpc>
                          <a:spcPct val="107000"/>
                        </a:lnSpc>
                        <a:spcAft>
                          <a:spcPts val="800"/>
                        </a:spcAft>
                        <a:buNone/>
                      </a:pPr>
                      <a:r>
                        <a:rPr lang="en-GB" sz="2400" kern="100">
                          <a:effectLst/>
                        </a:rPr>
                        <a:t>14 </a:t>
                      </a:r>
                      <a:endParaRPr lang="en-GB" sz="24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tc>
                <a:tc>
                  <a:txBody>
                    <a:bodyPr/>
                    <a:lstStyle/>
                    <a:p>
                      <a:pPr algn="ctr">
                        <a:lnSpc>
                          <a:spcPct val="107000"/>
                        </a:lnSpc>
                        <a:spcAft>
                          <a:spcPts val="800"/>
                        </a:spcAft>
                        <a:buNone/>
                      </a:pPr>
                      <a:r>
                        <a:rPr lang="en-GB" sz="2400" kern="100">
                          <a:effectLst/>
                        </a:rPr>
                        <a:t>14 </a:t>
                      </a:r>
                      <a:endParaRPr lang="en-GB" sz="24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tc>
                <a:tc>
                  <a:txBody>
                    <a:bodyPr/>
                    <a:lstStyle/>
                    <a:p>
                      <a:pPr algn="ctr">
                        <a:lnSpc>
                          <a:spcPct val="107000"/>
                        </a:lnSpc>
                        <a:spcAft>
                          <a:spcPts val="800"/>
                        </a:spcAft>
                        <a:buNone/>
                      </a:pPr>
                      <a:r>
                        <a:rPr lang="en-GB" sz="2400" kern="100">
                          <a:effectLst/>
                        </a:rPr>
                        <a:t>10</a:t>
                      </a:r>
                      <a:endParaRPr lang="en-GB" sz="24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tc>
                <a:extLst>
                  <a:ext uri="{0D108BD9-81ED-4DB2-BD59-A6C34878D82A}">
                    <a16:rowId xmlns:a16="http://schemas.microsoft.com/office/drawing/2014/main" val="2952449629"/>
                  </a:ext>
                </a:extLst>
              </a:tr>
              <a:tr h="190500">
                <a:tc>
                  <a:txBody>
                    <a:bodyPr/>
                    <a:lstStyle/>
                    <a:p>
                      <a:pPr algn="ctr">
                        <a:lnSpc>
                          <a:spcPct val="107000"/>
                        </a:lnSpc>
                        <a:spcAft>
                          <a:spcPts val="800"/>
                        </a:spcAft>
                        <a:buNone/>
                      </a:pPr>
                      <a:r>
                        <a:rPr lang="en-GB" sz="2400" kern="100">
                          <a:effectLst/>
                          <a:latin typeface="Aptos" panose="020B0004020202020204" pitchFamily="34" charset="0"/>
                          <a:ea typeface="Aptos" panose="020B0004020202020204" pitchFamily="34" charset="0"/>
                          <a:cs typeface="Times New Roman" panose="02020603050405020304" pitchFamily="18" charset="0"/>
                        </a:rPr>
                        <a:t>2026</a:t>
                      </a:r>
                    </a:p>
                  </a:txBody>
                  <a:tcPr marL="0" marR="0" marT="0" marB="0"/>
                </a:tc>
                <a:tc>
                  <a:txBody>
                    <a:bodyPr/>
                    <a:lstStyle/>
                    <a:p>
                      <a:pPr algn="ctr">
                        <a:lnSpc>
                          <a:spcPct val="107000"/>
                        </a:lnSpc>
                        <a:spcAft>
                          <a:spcPts val="800"/>
                        </a:spcAft>
                        <a:buNone/>
                      </a:pPr>
                      <a:r>
                        <a:rPr lang="en-GB" sz="2400" kern="100">
                          <a:effectLst/>
                          <a:latin typeface="Aptos" panose="020B0004020202020204" pitchFamily="34" charset="0"/>
                          <a:ea typeface="Aptos" panose="020B0004020202020204" pitchFamily="34" charset="0"/>
                          <a:cs typeface="Times New Roman" panose="02020603050405020304" pitchFamily="18" charset="0"/>
                        </a:rPr>
                        <a:t>23</a:t>
                      </a:r>
                    </a:p>
                  </a:txBody>
                  <a:tcPr marL="0" marR="0" marT="0" marB="0"/>
                </a:tc>
                <a:tc>
                  <a:txBody>
                    <a:bodyPr/>
                    <a:lstStyle/>
                    <a:p>
                      <a:pPr algn="ctr">
                        <a:lnSpc>
                          <a:spcPct val="107000"/>
                        </a:lnSpc>
                        <a:spcAft>
                          <a:spcPts val="800"/>
                        </a:spcAft>
                        <a:buNone/>
                      </a:pPr>
                      <a:r>
                        <a:rPr lang="en-GB" sz="2400" kern="100">
                          <a:effectLst/>
                          <a:latin typeface="Aptos" panose="020B0004020202020204" pitchFamily="34" charset="0"/>
                          <a:ea typeface="Aptos" panose="020B0004020202020204" pitchFamily="34" charset="0"/>
                          <a:cs typeface="Times New Roman" panose="02020603050405020304" pitchFamily="18" charset="0"/>
                        </a:rPr>
                        <a:t>26</a:t>
                      </a:r>
                    </a:p>
                  </a:txBody>
                  <a:tcPr marL="0" marR="0" marT="0" marB="0"/>
                </a:tc>
                <a:tc>
                  <a:txBody>
                    <a:bodyPr/>
                    <a:lstStyle/>
                    <a:p>
                      <a:pPr algn="ctr">
                        <a:lnSpc>
                          <a:spcPct val="107000"/>
                        </a:lnSpc>
                        <a:spcAft>
                          <a:spcPts val="800"/>
                        </a:spcAft>
                        <a:buNone/>
                      </a:pPr>
                      <a:r>
                        <a:rPr lang="en-GB" sz="2400" kern="100">
                          <a:effectLst/>
                          <a:latin typeface="Aptos" panose="020B0004020202020204" pitchFamily="34" charset="0"/>
                          <a:ea typeface="Aptos" panose="020B0004020202020204" pitchFamily="34" charset="0"/>
                          <a:cs typeface="Times New Roman" panose="02020603050405020304" pitchFamily="18" charset="0"/>
                        </a:rPr>
                        <a:t>27</a:t>
                      </a:r>
                    </a:p>
                  </a:txBody>
                  <a:tcPr marL="0" marR="0" marT="0" marB="0"/>
                </a:tc>
                <a:tc>
                  <a:txBody>
                    <a:bodyPr/>
                    <a:lstStyle/>
                    <a:p>
                      <a:pPr algn="ctr">
                        <a:lnSpc>
                          <a:spcPct val="107000"/>
                        </a:lnSpc>
                        <a:spcAft>
                          <a:spcPts val="800"/>
                        </a:spcAft>
                        <a:buNone/>
                      </a:pPr>
                      <a:r>
                        <a:rPr lang="en-GB" sz="2400" kern="100">
                          <a:effectLst/>
                          <a:latin typeface="Aptos" panose="020B0004020202020204" pitchFamily="34" charset="0"/>
                          <a:ea typeface="Aptos" panose="020B0004020202020204" pitchFamily="34" charset="0"/>
                          <a:cs typeface="Times New Roman" panose="02020603050405020304" pitchFamily="18" charset="0"/>
                        </a:rPr>
                        <a:t>14</a:t>
                      </a:r>
                    </a:p>
                  </a:txBody>
                  <a:tcPr marL="0" marR="0" marT="0" marB="0"/>
                </a:tc>
                <a:tc>
                  <a:txBody>
                    <a:bodyPr/>
                    <a:lstStyle/>
                    <a:p>
                      <a:pPr algn="ctr">
                        <a:lnSpc>
                          <a:spcPct val="107000"/>
                        </a:lnSpc>
                        <a:spcAft>
                          <a:spcPts val="800"/>
                        </a:spcAft>
                        <a:buNone/>
                      </a:pPr>
                      <a:r>
                        <a:rPr lang="en-GB" sz="2400" kern="100">
                          <a:effectLst/>
                          <a:latin typeface="Aptos" panose="020B0004020202020204" pitchFamily="34" charset="0"/>
                          <a:ea typeface="Aptos" panose="020B0004020202020204" pitchFamily="34" charset="0"/>
                          <a:cs typeface="Times New Roman" panose="02020603050405020304" pitchFamily="18" charset="0"/>
                        </a:rPr>
                        <a:t>8</a:t>
                      </a:r>
                    </a:p>
                  </a:txBody>
                  <a:tcPr marL="0" marR="0" marT="0" marB="0"/>
                </a:tc>
                <a:extLst>
                  <a:ext uri="{0D108BD9-81ED-4DB2-BD59-A6C34878D82A}">
                    <a16:rowId xmlns:a16="http://schemas.microsoft.com/office/drawing/2014/main" val="68515074"/>
                  </a:ext>
                </a:extLst>
              </a:tr>
            </a:tbl>
          </a:graphicData>
        </a:graphic>
      </p:graphicFrame>
    </p:spTree>
    <p:extLst>
      <p:ext uri="{BB962C8B-B14F-4D97-AF65-F5344CB8AC3E}">
        <p14:creationId xmlns:p14="http://schemas.microsoft.com/office/powerpoint/2010/main" val="402405326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12BF33-D88E-3053-C3EA-9C86F69720CB}"/>
              </a:ext>
            </a:extLst>
          </p:cNvPr>
          <p:cNvSpPr txBox="1">
            <a:spLocks noGrp="1"/>
          </p:cNvSpPr>
          <p:nvPr>
            <p:ph type="title" idx="4294967295"/>
          </p:nvPr>
        </p:nvSpPr>
        <p:spPr>
          <a:xfrm>
            <a:off x="541338" y="322263"/>
            <a:ext cx="8229600" cy="1366837"/>
          </a:xfrm>
        </p:spPr>
        <p:txBody>
          <a:bodyPr lIns="0" tIns="0" rIns="0" bIns="0">
            <a:normAutofit fontScale="90000"/>
          </a:bodyP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a:buFont typeface="StarSymbol"/>
              <a:buNone/>
              <a:defRPr/>
            </a:pPr>
            <a:br>
              <a:rPr lang="en-US" sz="4900">
                <a:solidFill>
                  <a:srgbClr val="000000"/>
                </a:solidFill>
                <a:latin typeface="Candara" pitchFamily="34" charset="0"/>
              </a:rPr>
            </a:br>
            <a:br>
              <a:rPr lang="en-US" sz="4900">
                <a:solidFill>
                  <a:srgbClr val="000000"/>
                </a:solidFill>
                <a:latin typeface="Candara" pitchFamily="34" charset="0"/>
              </a:rPr>
            </a:br>
            <a:br>
              <a:rPr lang="en-US" sz="4900">
                <a:solidFill>
                  <a:srgbClr val="000000"/>
                </a:solidFill>
                <a:latin typeface="Candara" pitchFamily="34" charset="0"/>
              </a:rPr>
            </a:br>
            <a:br>
              <a:rPr lang="en-US" sz="4900">
                <a:solidFill>
                  <a:srgbClr val="000000"/>
                </a:solidFill>
                <a:latin typeface="Candara" pitchFamily="34" charset="0"/>
              </a:rPr>
            </a:br>
            <a:r>
              <a:rPr lang="en-US" sz="8000" b="1">
                <a:solidFill>
                  <a:srgbClr val="0070C0"/>
                </a:solidFill>
                <a:latin typeface="Candara" panose="020E0502030303020204" pitchFamily="34" charset="0"/>
              </a:rPr>
              <a:t>Maths session</a:t>
            </a:r>
            <a:br>
              <a:rPr lang="en-US" sz="4900" b="1">
                <a:solidFill>
                  <a:srgbClr val="000000"/>
                </a:solidFill>
                <a:latin typeface="XCCW Joined 1a" panose="03050602040000000000" pitchFamily="66" charset="0"/>
              </a:rPr>
            </a:br>
            <a:br>
              <a:rPr lang="en-US" sz="4900">
                <a:solidFill>
                  <a:srgbClr val="000000"/>
                </a:solidFill>
                <a:latin typeface="XCCW Joined 1a" panose="03050602040000000000" pitchFamily="66" charset="0"/>
              </a:rPr>
            </a:br>
            <a:br>
              <a:rPr lang="en-US" sz="4000">
                <a:solidFill>
                  <a:srgbClr val="000000"/>
                </a:solidFill>
                <a:latin typeface="Arial" pitchFamily="18"/>
              </a:rPr>
            </a:br>
            <a:br>
              <a:rPr lang="en-US" sz="4000">
                <a:solidFill>
                  <a:srgbClr val="000000"/>
                </a:solidFill>
                <a:latin typeface="Arial" pitchFamily="18"/>
              </a:rPr>
            </a:br>
            <a:br>
              <a:rPr lang="en-US" sz="4000">
                <a:solidFill>
                  <a:srgbClr val="000000"/>
                </a:solidFill>
                <a:latin typeface="Arial" pitchFamily="18"/>
              </a:rPr>
            </a:br>
            <a:br>
              <a:rPr lang="en-US" sz="4000">
                <a:solidFill>
                  <a:srgbClr val="000000"/>
                </a:solidFill>
                <a:latin typeface="Arial" pitchFamily="18"/>
              </a:rPr>
            </a:br>
            <a:endParaRPr lang="en-US" sz="4000">
              <a:solidFill>
                <a:srgbClr val="000000"/>
              </a:solidFill>
              <a:latin typeface="Arial" pitchFamily="18"/>
            </a:endParaRPr>
          </a:p>
        </p:txBody>
      </p:sp>
      <p:pic>
        <p:nvPicPr>
          <p:cNvPr id="14339" name="Picture 2">
            <a:extLst>
              <a:ext uri="{FF2B5EF4-FFF2-40B4-BE49-F238E27FC236}">
                <a16:creationId xmlns:a16="http://schemas.microsoft.com/office/drawing/2014/main" id="{6A86563B-584C-625C-84F9-328DC4F0F9E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7950" y="90488"/>
            <a:ext cx="1403350" cy="1457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40" name="Picture 3">
            <a:extLst>
              <a:ext uri="{FF2B5EF4-FFF2-40B4-BE49-F238E27FC236}">
                <a16:creationId xmlns:a16="http://schemas.microsoft.com/office/drawing/2014/main" id="{320E0335-9BF4-0BC7-8267-16263557AA2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235825" y="4895850"/>
            <a:ext cx="1773238" cy="178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41" name="TextBox 6">
            <a:extLst>
              <a:ext uri="{FF2B5EF4-FFF2-40B4-BE49-F238E27FC236}">
                <a16:creationId xmlns:a16="http://schemas.microsoft.com/office/drawing/2014/main" id="{77A24AD2-D261-D366-8A01-FD854FBA6B38}"/>
              </a:ext>
            </a:extLst>
          </p:cNvPr>
          <p:cNvSpPr txBox="1">
            <a:spLocks noChangeArrowheads="1"/>
          </p:cNvSpPr>
          <p:nvPr/>
        </p:nvSpPr>
        <p:spPr bwMode="auto">
          <a:xfrm>
            <a:off x="395288" y="1916113"/>
            <a:ext cx="7848600" cy="3170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7200" indent="-45720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pPr>
            <a:r>
              <a:rPr lang="en-US" altLang="en-US" sz="4000">
                <a:solidFill>
                  <a:srgbClr val="0070C0"/>
                </a:solidFill>
                <a:latin typeface="Candara" panose="020E0502030303020204" pitchFamily="34" charset="0"/>
              </a:rPr>
              <a:t>Our curriculum</a:t>
            </a:r>
          </a:p>
          <a:p>
            <a:pPr>
              <a:spcBef>
                <a:spcPct val="0"/>
              </a:spcBef>
            </a:pPr>
            <a:r>
              <a:rPr lang="en-GB" altLang="en-US" sz="4000">
                <a:solidFill>
                  <a:srgbClr val="0070C0"/>
                </a:solidFill>
                <a:latin typeface="Candara" panose="020E0502030303020204" pitchFamily="34" charset="0"/>
              </a:rPr>
              <a:t>The tests</a:t>
            </a:r>
            <a:r>
              <a:rPr lang="en-US" altLang="en-US" sz="4000">
                <a:solidFill>
                  <a:srgbClr val="0070C0"/>
                </a:solidFill>
                <a:latin typeface="Candara" panose="020E0502030303020204" pitchFamily="34" charset="0"/>
              </a:rPr>
              <a:t> and sample questions</a:t>
            </a:r>
          </a:p>
          <a:p>
            <a:pPr>
              <a:spcBef>
                <a:spcPct val="0"/>
              </a:spcBef>
            </a:pPr>
            <a:r>
              <a:rPr lang="en-US" altLang="en-US" sz="4000">
                <a:solidFill>
                  <a:srgbClr val="0070C0"/>
                </a:solidFill>
                <a:latin typeface="Candara" panose="020E0502030303020204" pitchFamily="34" charset="0"/>
              </a:rPr>
              <a:t>Calculation methods </a:t>
            </a:r>
          </a:p>
          <a:p>
            <a:pPr>
              <a:spcBef>
                <a:spcPct val="0"/>
              </a:spcBef>
            </a:pPr>
            <a:r>
              <a:rPr lang="en-US" altLang="en-US" sz="4000">
                <a:solidFill>
                  <a:srgbClr val="0070C0"/>
                </a:solidFill>
                <a:latin typeface="Candara" panose="020E0502030303020204" pitchFamily="34" charset="0"/>
              </a:rPr>
              <a:t>What we do in school</a:t>
            </a:r>
          </a:p>
          <a:p>
            <a:pPr>
              <a:spcBef>
                <a:spcPct val="0"/>
              </a:spcBef>
            </a:pPr>
            <a:r>
              <a:rPr lang="en-US" altLang="en-US" sz="4000">
                <a:solidFill>
                  <a:srgbClr val="0070C0"/>
                </a:solidFill>
                <a:latin typeface="Candara" panose="020E0502030303020204" pitchFamily="34" charset="0"/>
              </a:rPr>
              <a:t>Useful websites and books</a:t>
            </a:r>
          </a:p>
        </p:txBody>
      </p:sp>
      <p:pic>
        <p:nvPicPr>
          <p:cNvPr id="14342" name="Group 6">
            <a:extLst>
              <a:ext uri="{FF2B5EF4-FFF2-40B4-BE49-F238E27FC236}">
                <a16:creationId xmlns:a16="http://schemas.microsoft.com/office/drawing/2014/main" id="{EBB4E252-F19D-DBCB-A0FC-7AE43E5CBB30}"/>
              </a:ext>
            </a:extLst>
          </p:cNvPr>
          <p:cNvPicPr>
            <a:picLocks noChangeArrowheads="1"/>
          </p:cNvPicPr>
          <p:nvPr/>
        </p:nvPicPr>
        <p:blipFill>
          <a:blip r:embed="rId5">
            <a:extLst>
              <a:ext uri="{28A0092B-C50C-407E-A947-70E740481C1C}">
                <a14:useLocalDpi xmlns:a14="http://schemas.microsoft.com/office/drawing/2010/main" val="0"/>
              </a:ext>
            </a:extLst>
          </a:blip>
          <a:srcRect t="-1949" r="-1344" b="-433"/>
          <a:stretch>
            <a:fillRect/>
          </a:stretch>
        </p:blipFill>
        <p:spPr bwMode="auto">
          <a:xfrm>
            <a:off x="7981950" y="95250"/>
            <a:ext cx="1027113" cy="148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7E2636-B153-4724-79A5-2797087B9FCC}"/>
              </a:ext>
            </a:extLst>
          </p:cNvPr>
          <p:cNvSpPr>
            <a:spLocks noGrp="1"/>
          </p:cNvSpPr>
          <p:nvPr>
            <p:ph type="title"/>
          </p:nvPr>
        </p:nvSpPr>
        <p:spPr>
          <a:xfrm>
            <a:off x="347663" y="404813"/>
            <a:ext cx="8229600" cy="576262"/>
          </a:xfrm>
        </p:spPr>
        <p:txBody>
          <a:bodyPr>
            <a:normAutofit fontScale="90000"/>
          </a:bodyPr>
          <a:lstStyle/>
          <a:p>
            <a:pPr>
              <a:defRPr/>
            </a:pPr>
            <a:r>
              <a:rPr lang="en-GB" sz="4000">
                <a:solidFill>
                  <a:srgbClr val="0070C0"/>
                </a:solidFill>
                <a:latin typeface="Candara" panose="020E0502030303020204" pitchFamily="34" charset="0"/>
              </a:rPr>
              <a:t>Maths Curriculum Calendar</a:t>
            </a:r>
          </a:p>
        </p:txBody>
      </p:sp>
      <p:sp>
        <p:nvSpPr>
          <p:cNvPr id="19459" name="TextBox 6">
            <a:extLst>
              <a:ext uri="{FF2B5EF4-FFF2-40B4-BE49-F238E27FC236}">
                <a16:creationId xmlns:a16="http://schemas.microsoft.com/office/drawing/2014/main" id="{9568FB37-7974-4AFA-089E-C28653B0EE91}"/>
              </a:ext>
            </a:extLst>
          </p:cNvPr>
          <p:cNvSpPr txBox="1">
            <a:spLocks noChangeArrowheads="1"/>
          </p:cNvSpPr>
          <p:nvPr/>
        </p:nvSpPr>
        <p:spPr bwMode="auto">
          <a:xfrm>
            <a:off x="395288" y="1916113"/>
            <a:ext cx="7848600" cy="3970337"/>
          </a:xfrm>
          <a:prstGeom prst="rect">
            <a:avLst/>
          </a:prstGeom>
          <a:noFill/>
          <a:ln>
            <a:noFill/>
          </a:ln>
        </p:spPr>
        <p:txBody>
          <a:bodyPr>
            <a:spAutoFit/>
          </a:bodyPr>
          <a:lstStyle>
            <a:lvl1pPr marL="457200" indent="-45720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indent="0">
              <a:spcBef>
                <a:spcPct val="0"/>
              </a:spcBef>
              <a:buFont typeface="Arial" panose="020B0604020202020204" pitchFamily="34" charset="0"/>
              <a:buNone/>
              <a:defRPr/>
            </a:pPr>
            <a:r>
              <a:rPr lang="en-GB" altLang="en-US" sz="3600">
                <a:solidFill>
                  <a:srgbClr val="0070C0"/>
                </a:solidFill>
                <a:latin typeface="Candara" panose="020E0502030303020204" pitchFamily="34" charset="0"/>
              </a:rPr>
              <a:t>Where can you find the curriculum calendar?</a:t>
            </a:r>
          </a:p>
          <a:p>
            <a:pPr marL="0" indent="0">
              <a:spcBef>
                <a:spcPct val="0"/>
              </a:spcBef>
              <a:buFont typeface="Arial" panose="020B0604020202020204" pitchFamily="34" charset="0"/>
              <a:buNone/>
              <a:defRPr/>
            </a:pPr>
            <a:endParaRPr lang="en-GB" altLang="en-US" sz="3600">
              <a:solidFill>
                <a:srgbClr val="0070C0"/>
              </a:solidFill>
              <a:latin typeface="Candara" panose="020E0502030303020204" pitchFamily="34" charset="0"/>
            </a:endParaRPr>
          </a:p>
          <a:p>
            <a:pPr>
              <a:spcBef>
                <a:spcPct val="0"/>
              </a:spcBef>
              <a:defRPr/>
            </a:pPr>
            <a:r>
              <a:rPr lang="en-GB" altLang="en-US" sz="3600">
                <a:solidFill>
                  <a:srgbClr val="0070C0"/>
                </a:solidFill>
                <a:latin typeface="Candara" panose="020E0502030303020204" pitchFamily="34" charset="0"/>
              </a:rPr>
              <a:t>School website</a:t>
            </a:r>
          </a:p>
          <a:p>
            <a:pPr>
              <a:spcBef>
                <a:spcPct val="0"/>
              </a:spcBef>
              <a:defRPr/>
            </a:pPr>
            <a:r>
              <a:rPr lang="en-GB" altLang="en-US" sz="3600">
                <a:solidFill>
                  <a:srgbClr val="0070C0"/>
                </a:solidFill>
                <a:latin typeface="Candara" panose="020E0502030303020204" pitchFamily="34" charset="0"/>
              </a:rPr>
              <a:t>Curriculum</a:t>
            </a:r>
          </a:p>
          <a:p>
            <a:pPr>
              <a:spcBef>
                <a:spcPct val="0"/>
              </a:spcBef>
              <a:defRPr/>
            </a:pPr>
            <a:r>
              <a:rPr lang="en-GB" altLang="en-US" sz="3600">
                <a:solidFill>
                  <a:srgbClr val="0070C0"/>
                </a:solidFill>
                <a:latin typeface="Candara" panose="020E0502030303020204" pitchFamily="34" charset="0"/>
              </a:rPr>
              <a:t>Mathematics</a:t>
            </a:r>
          </a:p>
          <a:p>
            <a:pPr>
              <a:spcBef>
                <a:spcPct val="0"/>
              </a:spcBef>
              <a:defRPr/>
            </a:pPr>
            <a:r>
              <a:rPr lang="en-GB" altLang="en-US" sz="3600">
                <a:solidFill>
                  <a:srgbClr val="0070C0"/>
                </a:solidFill>
                <a:latin typeface="Candara" panose="020E0502030303020204" pitchFamily="34" charset="0"/>
              </a:rPr>
              <a:t>Scroll down to ‘Maths KS2’</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EC03D0-7614-A64A-CE4D-BF6F4B032E76}"/>
              </a:ext>
            </a:extLst>
          </p:cNvPr>
          <p:cNvSpPr>
            <a:spLocks noGrp="1"/>
          </p:cNvSpPr>
          <p:nvPr>
            <p:ph type="title"/>
          </p:nvPr>
        </p:nvSpPr>
        <p:spPr>
          <a:xfrm>
            <a:off x="388938" y="107950"/>
            <a:ext cx="8229600" cy="576263"/>
          </a:xfrm>
        </p:spPr>
        <p:txBody>
          <a:bodyPr>
            <a:normAutofit fontScale="90000"/>
          </a:bodyPr>
          <a:lstStyle/>
          <a:p>
            <a:pPr>
              <a:defRPr/>
            </a:pPr>
            <a:r>
              <a:rPr lang="en-GB" sz="4000">
                <a:solidFill>
                  <a:srgbClr val="0070C0"/>
                </a:solidFill>
                <a:latin typeface="Candara" panose="020E0502030303020204" pitchFamily="34" charset="0"/>
              </a:rPr>
              <a:t>Our curriculum- autumn term</a:t>
            </a:r>
          </a:p>
        </p:txBody>
      </p:sp>
      <p:graphicFrame>
        <p:nvGraphicFramePr>
          <p:cNvPr id="12" name="Table 13">
            <a:extLst>
              <a:ext uri="{FF2B5EF4-FFF2-40B4-BE49-F238E27FC236}">
                <a16:creationId xmlns:a16="http://schemas.microsoft.com/office/drawing/2014/main" id="{8B215116-AD89-930D-0664-8B48FD649F36}"/>
              </a:ext>
            </a:extLst>
          </p:cNvPr>
          <p:cNvGraphicFramePr>
            <a:graphicFrameLocks noGrp="1"/>
          </p:cNvGraphicFramePr>
          <p:nvPr/>
        </p:nvGraphicFramePr>
        <p:xfrm>
          <a:off x="358775" y="692150"/>
          <a:ext cx="8426450" cy="5910265"/>
        </p:xfrm>
        <a:graphic>
          <a:graphicData uri="http://schemas.openxmlformats.org/drawingml/2006/table">
            <a:tbl>
              <a:tblPr firstRow="1" bandRow="1">
                <a:tableStyleId>{5C22544A-7EE6-4342-B048-85BDC9FD1C3A}</a:tableStyleId>
              </a:tblPr>
              <a:tblGrid>
                <a:gridCol w="1671606">
                  <a:extLst>
                    <a:ext uri="{9D8B030D-6E8A-4147-A177-3AD203B41FA5}">
                      <a16:colId xmlns:a16="http://schemas.microsoft.com/office/drawing/2014/main" val="20000"/>
                    </a:ext>
                  </a:extLst>
                </a:gridCol>
                <a:gridCol w="2448712">
                  <a:extLst>
                    <a:ext uri="{9D8B030D-6E8A-4147-A177-3AD203B41FA5}">
                      <a16:colId xmlns:a16="http://schemas.microsoft.com/office/drawing/2014/main" val="20001"/>
                    </a:ext>
                  </a:extLst>
                </a:gridCol>
                <a:gridCol w="4306132">
                  <a:extLst>
                    <a:ext uri="{9D8B030D-6E8A-4147-A177-3AD203B41FA5}">
                      <a16:colId xmlns:a16="http://schemas.microsoft.com/office/drawing/2014/main" val="20002"/>
                    </a:ext>
                  </a:extLst>
                </a:gridCol>
              </a:tblGrid>
              <a:tr h="370844">
                <a:tc>
                  <a:txBody>
                    <a:bodyPr/>
                    <a:lstStyle/>
                    <a:p>
                      <a:pPr marR="0" indent="0" algn="ctr" rtl="0">
                        <a:lnSpc>
                          <a:spcPct val="119000"/>
                        </a:lnSpc>
                        <a:spcBef>
                          <a:spcPts val="0"/>
                        </a:spcBef>
                        <a:spcAft>
                          <a:spcPts val="0"/>
                        </a:spcAft>
                      </a:pPr>
                      <a:r>
                        <a:rPr lang="en-GB" sz="1800" b="1" kern="1400">
                          <a:ln>
                            <a:noFill/>
                          </a:ln>
                          <a:solidFill>
                            <a:schemeClr val="bg1"/>
                          </a:solidFill>
                          <a:effectLst/>
                          <a:latin typeface="Calibri" panose="020F0502020204030204" pitchFamily="34" charset="0"/>
                        </a:rPr>
                        <a:t>TOPIC</a:t>
                      </a:r>
                      <a:endParaRPr lang="en-GB" sz="1800" kern="1400">
                        <a:ln>
                          <a:noFill/>
                        </a:ln>
                        <a:solidFill>
                          <a:schemeClr val="bg1"/>
                        </a:solidFill>
                        <a:effectLst/>
                        <a:latin typeface="Calibri" panose="020F0502020204030204" pitchFamily="34" charset="0"/>
                      </a:endParaRPr>
                    </a:p>
                  </a:txBody>
                  <a:tcPr marL="68592" marR="68592" marT="0" marB="0"/>
                </a:tc>
                <a:tc>
                  <a:txBody>
                    <a:bodyPr/>
                    <a:lstStyle/>
                    <a:p>
                      <a:pPr marR="0" indent="0" algn="ctr" rtl="0">
                        <a:lnSpc>
                          <a:spcPct val="119000"/>
                        </a:lnSpc>
                        <a:spcBef>
                          <a:spcPts val="0"/>
                        </a:spcBef>
                        <a:spcAft>
                          <a:spcPts val="0"/>
                        </a:spcAft>
                      </a:pPr>
                      <a:r>
                        <a:rPr lang="en-GB" sz="1800" b="1" kern="1400">
                          <a:ln>
                            <a:noFill/>
                          </a:ln>
                          <a:solidFill>
                            <a:schemeClr val="bg1"/>
                          </a:solidFill>
                          <a:effectLst/>
                          <a:latin typeface="Calibri" panose="020F0502020204030204" pitchFamily="34" charset="0"/>
                        </a:rPr>
                        <a:t>STRAND</a:t>
                      </a:r>
                      <a:endParaRPr lang="en-GB" sz="1800" kern="1400">
                        <a:ln>
                          <a:noFill/>
                        </a:ln>
                        <a:solidFill>
                          <a:schemeClr val="bg1"/>
                        </a:solidFill>
                        <a:effectLst/>
                        <a:latin typeface="Calibri" panose="020F0502020204030204" pitchFamily="34" charset="0"/>
                      </a:endParaRPr>
                    </a:p>
                  </a:txBody>
                  <a:tcPr marL="68592" marR="68592" marT="0" marB="0"/>
                </a:tc>
                <a:tc>
                  <a:txBody>
                    <a:bodyPr/>
                    <a:lstStyle/>
                    <a:p>
                      <a:pPr marR="0" indent="0" algn="ctr" rtl="0">
                        <a:lnSpc>
                          <a:spcPct val="119000"/>
                        </a:lnSpc>
                        <a:spcBef>
                          <a:spcPts val="0"/>
                        </a:spcBef>
                        <a:spcAft>
                          <a:spcPts val="0"/>
                        </a:spcAft>
                      </a:pPr>
                      <a:r>
                        <a:rPr lang="en-GB" sz="1800" b="1" kern="1400">
                          <a:ln>
                            <a:noFill/>
                          </a:ln>
                          <a:solidFill>
                            <a:schemeClr val="bg1"/>
                          </a:solidFill>
                          <a:effectLst/>
                          <a:latin typeface="Calibri" panose="020F0502020204030204" pitchFamily="34" charset="0"/>
                        </a:rPr>
                        <a:t>SUB-STRANDS</a:t>
                      </a:r>
                      <a:endParaRPr lang="en-GB" sz="1800" kern="1400">
                        <a:ln>
                          <a:noFill/>
                        </a:ln>
                        <a:solidFill>
                          <a:schemeClr val="bg1"/>
                        </a:solidFill>
                        <a:effectLst/>
                        <a:latin typeface="Calibri" panose="020F0502020204030204" pitchFamily="34" charset="0"/>
                      </a:endParaRPr>
                    </a:p>
                  </a:txBody>
                  <a:tcPr marL="68592" marR="68592" marT="0" marB="0"/>
                </a:tc>
                <a:extLst>
                  <a:ext uri="{0D108BD9-81ED-4DB2-BD59-A6C34878D82A}">
                    <a16:rowId xmlns:a16="http://schemas.microsoft.com/office/drawing/2014/main" val="10000"/>
                  </a:ext>
                </a:extLst>
              </a:tr>
              <a:tr h="1076337">
                <a:tc>
                  <a:txBody>
                    <a:bodyPr/>
                    <a:lstStyle/>
                    <a:p>
                      <a:pPr marR="0" indent="0" algn="ctr" rtl="0">
                        <a:lnSpc>
                          <a:spcPct val="119000"/>
                        </a:lnSpc>
                        <a:spcBef>
                          <a:spcPts val="0"/>
                        </a:spcBef>
                        <a:spcAft>
                          <a:spcPts val="0"/>
                        </a:spcAft>
                      </a:pPr>
                      <a:r>
                        <a:rPr lang="en-GB" sz="1400" kern="1400">
                          <a:ln>
                            <a:noFill/>
                          </a:ln>
                          <a:solidFill>
                            <a:srgbClr val="000000"/>
                          </a:solidFill>
                          <a:effectLst/>
                          <a:latin typeface="Calibri" panose="020F0502020204030204" pitchFamily="34" charset="0"/>
                        </a:rPr>
                        <a:t>Number</a:t>
                      </a:r>
                    </a:p>
                  </a:txBody>
                  <a:tcPr marL="68592" marR="68592" marT="0" marB="0"/>
                </a:tc>
                <a:tc>
                  <a:txBody>
                    <a:bodyPr/>
                    <a:lstStyle/>
                    <a:p>
                      <a:pPr marR="0" indent="0" algn="l" rtl="0">
                        <a:lnSpc>
                          <a:spcPct val="119000"/>
                        </a:lnSpc>
                        <a:spcBef>
                          <a:spcPts val="0"/>
                        </a:spcBef>
                        <a:spcAft>
                          <a:spcPts val="0"/>
                        </a:spcAft>
                      </a:pPr>
                      <a:r>
                        <a:rPr lang="en-GB" sz="1400" b="1" kern="1400">
                          <a:ln>
                            <a:noFill/>
                          </a:ln>
                          <a:solidFill>
                            <a:srgbClr val="00B050"/>
                          </a:solidFill>
                          <a:effectLst/>
                          <a:latin typeface="Calibri" panose="020F0502020204030204" pitchFamily="34" charset="0"/>
                        </a:rPr>
                        <a:t>Number 1 and place value, approximation and estimation/rounding</a:t>
                      </a:r>
                      <a:endParaRPr lang="en-GB" sz="1400" kern="1400">
                        <a:ln>
                          <a:noFill/>
                        </a:ln>
                        <a:solidFill>
                          <a:srgbClr val="000000"/>
                        </a:solidFill>
                        <a:effectLst/>
                        <a:latin typeface="Calibri" panose="020F0502020204030204" pitchFamily="34" charset="0"/>
                      </a:endParaRPr>
                    </a:p>
                  </a:txBody>
                  <a:tcPr marL="68592" marR="68592" marT="0" marB="0"/>
                </a:tc>
                <a:tc>
                  <a:txBody>
                    <a:bodyPr/>
                    <a:lstStyle/>
                    <a:p>
                      <a:pPr marR="0" indent="0" algn="l" rtl="0">
                        <a:lnSpc>
                          <a:spcPct val="119000"/>
                        </a:lnSpc>
                        <a:spcBef>
                          <a:spcPts val="0"/>
                        </a:spcBef>
                        <a:spcAft>
                          <a:spcPts val="0"/>
                        </a:spcAft>
                      </a:pPr>
                      <a:r>
                        <a:rPr lang="en-GB" sz="1000" kern="1400">
                          <a:ln>
                            <a:noFill/>
                          </a:ln>
                          <a:solidFill>
                            <a:srgbClr val="000000"/>
                          </a:solidFill>
                          <a:effectLst/>
                          <a:latin typeface="Calibri" panose="020F0502020204030204" pitchFamily="34" charset="0"/>
                        </a:rPr>
                        <a:t>Read, write, order and compare numbers up to 10 000 000</a:t>
                      </a:r>
                    </a:p>
                    <a:p>
                      <a:pPr marR="0" indent="0" algn="l" rtl="0">
                        <a:lnSpc>
                          <a:spcPct val="119000"/>
                        </a:lnSpc>
                        <a:spcBef>
                          <a:spcPts val="0"/>
                        </a:spcBef>
                        <a:spcAft>
                          <a:spcPts val="0"/>
                        </a:spcAft>
                      </a:pPr>
                      <a:r>
                        <a:rPr lang="en-GB" sz="1000" kern="1400">
                          <a:ln>
                            <a:noFill/>
                          </a:ln>
                          <a:solidFill>
                            <a:srgbClr val="000000"/>
                          </a:solidFill>
                          <a:effectLst/>
                          <a:latin typeface="Calibri" panose="020F0502020204030204" pitchFamily="34" charset="0"/>
                        </a:rPr>
                        <a:t>Identify, represent and estimate; rounding.</a:t>
                      </a:r>
                    </a:p>
                    <a:p>
                      <a:pPr marR="0" indent="0" algn="l" rtl="0">
                        <a:lnSpc>
                          <a:spcPct val="119000"/>
                        </a:lnSpc>
                        <a:spcBef>
                          <a:spcPts val="0"/>
                        </a:spcBef>
                        <a:spcAft>
                          <a:spcPts val="0"/>
                        </a:spcAft>
                      </a:pPr>
                      <a:r>
                        <a:rPr lang="en-GB" sz="1000" kern="1400">
                          <a:ln>
                            <a:noFill/>
                          </a:ln>
                          <a:solidFill>
                            <a:srgbClr val="000000"/>
                          </a:solidFill>
                          <a:effectLst/>
                          <a:latin typeface="Calibri" panose="020F0502020204030204" pitchFamily="34" charset="0"/>
                        </a:rPr>
                        <a:t>X and / by 10, 100 and 1000</a:t>
                      </a:r>
                    </a:p>
                    <a:p>
                      <a:pPr marR="0" indent="0" algn="l" rtl="0">
                        <a:lnSpc>
                          <a:spcPct val="119000"/>
                        </a:lnSpc>
                        <a:spcBef>
                          <a:spcPts val="0"/>
                        </a:spcBef>
                        <a:spcAft>
                          <a:spcPts val="0"/>
                        </a:spcAft>
                      </a:pPr>
                      <a:r>
                        <a:rPr lang="en-GB" sz="1000" kern="1400">
                          <a:ln>
                            <a:noFill/>
                          </a:ln>
                          <a:solidFill>
                            <a:srgbClr val="000000"/>
                          </a:solidFill>
                          <a:effectLst/>
                          <a:latin typeface="Calibri" panose="020F0502020204030204" pitchFamily="34" charset="0"/>
                        </a:rPr>
                        <a:t>Rounding</a:t>
                      </a:r>
                    </a:p>
                    <a:p>
                      <a:pPr marR="0" indent="0" algn="l" rtl="0">
                        <a:lnSpc>
                          <a:spcPct val="119000"/>
                        </a:lnSpc>
                        <a:spcBef>
                          <a:spcPts val="0"/>
                        </a:spcBef>
                        <a:spcAft>
                          <a:spcPts val="0"/>
                        </a:spcAft>
                      </a:pPr>
                      <a:r>
                        <a:rPr lang="en-GB" sz="1000" kern="1400">
                          <a:ln>
                            <a:noFill/>
                          </a:ln>
                          <a:solidFill>
                            <a:srgbClr val="000000"/>
                          </a:solidFill>
                          <a:effectLst/>
                          <a:latin typeface="Calibri" panose="020F0502020204030204" pitchFamily="34" charset="0"/>
                        </a:rPr>
                        <a:t>Negative numbers</a:t>
                      </a:r>
                    </a:p>
                    <a:p>
                      <a:pPr marR="0" indent="0" algn="l" rtl="0">
                        <a:lnSpc>
                          <a:spcPct val="119000"/>
                        </a:lnSpc>
                        <a:spcBef>
                          <a:spcPts val="0"/>
                        </a:spcBef>
                        <a:spcAft>
                          <a:spcPts val="0"/>
                        </a:spcAft>
                      </a:pPr>
                      <a:r>
                        <a:rPr lang="en-GB" sz="1000" kern="1400">
                          <a:ln>
                            <a:noFill/>
                          </a:ln>
                          <a:solidFill>
                            <a:srgbClr val="000000"/>
                          </a:solidFill>
                          <a:effectLst/>
                          <a:latin typeface="Calibri" panose="020F0502020204030204" pitchFamily="34" charset="0"/>
                        </a:rPr>
                        <a:t>Number problems.</a:t>
                      </a:r>
                    </a:p>
                  </a:txBody>
                  <a:tcPr marL="68592" marR="68592" marT="0" marB="0"/>
                </a:tc>
                <a:extLst>
                  <a:ext uri="{0D108BD9-81ED-4DB2-BD59-A6C34878D82A}">
                    <a16:rowId xmlns:a16="http://schemas.microsoft.com/office/drawing/2014/main" val="10001"/>
                  </a:ext>
                </a:extLst>
              </a:tr>
              <a:tr h="894979">
                <a:tc>
                  <a:txBody>
                    <a:bodyPr/>
                    <a:lstStyle/>
                    <a:p>
                      <a:pPr marR="0" indent="0" algn="ctr" rtl="0">
                        <a:lnSpc>
                          <a:spcPct val="119000"/>
                        </a:lnSpc>
                        <a:spcBef>
                          <a:spcPts val="0"/>
                        </a:spcBef>
                        <a:spcAft>
                          <a:spcPts val="0"/>
                        </a:spcAft>
                      </a:pPr>
                      <a:r>
                        <a:rPr lang="en-GB" sz="1400" kern="1400">
                          <a:ln>
                            <a:noFill/>
                          </a:ln>
                          <a:solidFill>
                            <a:srgbClr val="000000"/>
                          </a:solidFill>
                          <a:effectLst/>
                          <a:latin typeface="Calibri" panose="020F0502020204030204" pitchFamily="34" charset="0"/>
                        </a:rPr>
                        <a:t>Number</a:t>
                      </a:r>
                    </a:p>
                  </a:txBody>
                  <a:tcPr marL="68592" marR="68592" marT="0" marB="0"/>
                </a:tc>
                <a:tc>
                  <a:txBody>
                    <a:bodyPr/>
                    <a:lstStyle/>
                    <a:p>
                      <a:pPr marR="0" indent="0" algn="l" rtl="0">
                        <a:lnSpc>
                          <a:spcPct val="119000"/>
                        </a:lnSpc>
                        <a:spcBef>
                          <a:spcPts val="0"/>
                        </a:spcBef>
                        <a:spcAft>
                          <a:spcPts val="0"/>
                        </a:spcAft>
                      </a:pPr>
                      <a:r>
                        <a:rPr lang="en-GB" sz="1400" b="1" kern="1400">
                          <a:ln>
                            <a:noFill/>
                          </a:ln>
                          <a:solidFill>
                            <a:srgbClr val="00B050"/>
                          </a:solidFill>
                          <a:effectLst/>
                          <a:latin typeface="Calibri" panose="020F0502020204030204" pitchFamily="34" charset="0"/>
                        </a:rPr>
                        <a:t>Addition, subtraction, multiplication and division (Calculations 1)</a:t>
                      </a:r>
                      <a:endParaRPr lang="en-GB" sz="1400" kern="1400">
                        <a:ln>
                          <a:noFill/>
                        </a:ln>
                        <a:solidFill>
                          <a:srgbClr val="000000"/>
                        </a:solidFill>
                        <a:effectLst/>
                        <a:latin typeface="Calibri" panose="020F0502020204030204" pitchFamily="34" charset="0"/>
                      </a:endParaRPr>
                    </a:p>
                  </a:txBody>
                  <a:tcPr marL="68592" marR="68592" marT="0" marB="0"/>
                </a:tc>
                <a:tc>
                  <a:txBody>
                    <a:bodyPr/>
                    <a:lstStyle/>
                    <a:p>
                      <a:pPr marR="0" indent="0" algn="l" rtl="0">
                        <a:lnSpc>
                          <a:spcPct val="119000"/>
                        </a:lnSpc>
                        <a:spcBef>
                          <a:spcPts val="0"/>
                        </a:spcBef>
                        <a:spcAft>
                          <a:spcPts val="0"/>
                        </a:spcAft>
                      </a:pPr>
                      <a:r>
                        <a:rPr lang="en-GB" sz="1000" kern="1400">
                          <a:ln>
                            <a:noFill/>
                          </a:ln>
                          <a:solidFill>
                            <a:srgbClr val="000000"/>
                          </a:solidFill>
                          <a:effectLst/>
                          <a:latin typeface="Calibri" panose="020F0502020204030204" pitchFamily="34" charset="0"/>
                        </a:rPr>
                        <a:t>Add and subtract mentally</a:t>
                      </a:r>
                    </a:p>
                    <a:p>
                      <a:pPr marR="0" indent="0" algn="l" rtl="0">
                        <a:lnSpc>
                          <a:spcPct val="119000"/>
                        </a:lnSpc>
                        <a:spcBef>
                          <a:spcPts val="0"/>
                        </a:spcBef>
                        <a:spcAft>
                          <a:spcPts val="0"/>
                        </a:spcAft>
                      </a:pPr>
                      <a:r>
                        <a:rPr lang="en-GB" sz="1000" kern="1400">
                          <a:ln>
                            <a:noFill/>
                          </a:ln>
                          <a:solidFill>
                            <a:srgbClr val="000000"/>
                          </a:solidFill>
                          <a:effectLst/>
                          <a:latin typeface="Calibri" panose="020F0502020204030204" pitchFamily="34" charset="0"/>
                        </a:rPr>
                        <a:t>Use all four operations and BIDMAS</a:t>
                      </a:r>
                    </a:p>
                    <a:p>
                      <a:pPr marR="0" indent="0" algn="l" rtl="0">
                        <a:lnSpc>
                          <a:spcPct val="119000"/>
                        </a:lnSpc>
                        <a:spcBef>
                          <a:spcPts val="0"/>
                        </a:spcBef>
                        <a:spcAft>
                          <a:spcPts val="0"/>
                        </a:spcAft>
                      </a:pPr>
                      <a:r>
                        <a:rPr lang="en-GB" sz="1000" kern="1400">
                          <a:ln>
                            <a:noFill/>
                          </a:ln>
                          <a:solidFill>
                            <a:srgbClr val="000000"/>
                          </a:solidFill>
                          <a:effectLst/>
                          <a:latin typeface="Calibri" panose="020F0502020204030204" pitchFamily="34" charset="0"/>
                        </a:rPr>
                        <a:t>Add/subtract using written methods.</a:t>
                      </a:r>
                    </a:p>
                    <a:p>
                      <a:pPr marR="0" indent="0" algn="l" rtl="0">
                        <a:lnSpc>
                          <a:spcPct val="119000"/>
                        </a:lnSpc>
                        <a:spcBef>
                          <a:spcPts val="0"/>
                        </a:spcBef>
                        <a:spcAft>
                          <a:spcPts val="0"/>
                        </a:spcAft>
                      </a:pPr>
                      <a:r>
                        <a:rPr lang="en-GB" sz="1000" kern="1400">
                          <a:ln>
                            <a:noFill/>
                          </a:ln>
                          <a:solidFill>
                            <a:srgbClr val="000000"/>
                          </a:solidFill>
                          <a:effectLst/>
                          <a:latin typeface="Calibri" panose="020F0502020204030204" pitchFamily="34" charset="0"/>
                        </a:rPr>
                        <a:t>Estimate, use inverse and check.</a:t>
                      </a:r>
                    </a:p>
                    <a:p>
                      <a:pPr marR="0" indent="0" algn="l" rtl="0">
                        <a:lnSpc>
                          <a:spcPct val="119000"/>
                        </a:lnSpc>
                        <a:spcBef>
                          <a:spcPts val="0"/>
                        </a:spcBef>
                        <a:spcAft>
                          <a:spcPts val="0"/>
                        </a:spcAft>
                      </a:pPr>
                      <a:r>
                        <a:rPr lang="en-GB" sz="1000" kern="1400">
                          <a:ln>
                            <a:noFill/>
                          </a:ln>
                          <a:solidFill>
                            <a:srgbClr val="000000"/>
                          </a:solidFill>
                          <a:effectLst/>
                          <a:latin typeface="Calibri" panose="020F0502020204030204" pitchFamily="34" charset="0"/>
                        </a:rPr>
                        <a:t>Solve problems involving all four operations.</a:t>
                      </a:r>
                    </a:p>
                  </a:txBody>
                  <a:tcPr marL="68592" marR="68592" marT="0" marB="0"/>
                </a:tc>
                <a:extLst>
                  <a:ext uri="{0D108BD9-81ED-4DB2-BD59-A6C34878D82A}">
                    <a16:rowId xmlns:a16="http://schemas.microsoft.com/office/drawing/2014/main" val="10002"/>
                  </a:ext>
                </a:extLst>
              </a:tr>
              <a:tr h="532263">
                <a:tc>
                  <a:txBody>
                    <a:bodyPr/>
                    <a:lstStyle/>
                    <a:p>
                      <a:pPr marR="0" indent="0" algn="ctr" rtl="0">
                        <a:lnSpc>
                          <a:spcPct val="119000"/>
                        </a:lnSpc>
                        <a:spcBef>
                          <a:spcPts val="0"/>
                        </a:spcBef>
                        <a:spcAft>
                          <a:spcPts val="0"/>
                        </a:spcAft>
                      </a:pPr>
                      <a:r>
                        <a:rPr lang="en-GB" sz="1400" kern="1400">
                          <a:ln>
                            <a:noFill/>
                          </a:ln>
                          <a:solidFill>
                            <a:srgbClr val="000000"/>
                          </a:solidFill>
                          <a:effectLst/>
                          <a:latin typeface="Calibri" panose="020F0502020204030204" pitchFamily="34" charset="0"/>
                        </a:rPr>
                        <a:t>Geometry</a:t>
                      </a:r>
                    </a:p>
                  </a:txBody>
                  <a:tcPr marL="68592" marR="68592" marT="0" marB="0"/>
                </a:tc>
                <a:tc>
                  <a:txBody>
                    <a:bodyPr/>
                    <a:lstStyle/>
                    <a:p>
                      <a:pPr marR="0" indent="0" algn="l" rtl="0">
                        <a:lnSpc>
                          <a:spcPct val="119000"/>
                        </a:lnSpc>
                        <a:spcBef>
                          <a:spcPts val="0"/>
                        </a:spcBef>
                        <a:spcAft>
                          <a:spcPts val="0"/>
                        </a:spcAft>
                      </a:pPr>
                      <a:r>
                        <a:rPr lang="en-GB" sz="1400" b="1" kern="1400">
                          <a:ln>
                            <a:noFill/>
                          </a:ln>
                          <a:solidFill>
                            <a:srgbClr val="00B050"/>
                          </a:solidFill>
                          <a:effectLst/>
                          <a:latin typeface="Calibri" panose="020F0502020204030204" pitchFamily="34" charset="0"/>
                        </a:rPr>
                        <a:t>Geometry 1-  Properties of shapes 1</a:t>
                      </a:r>
                      <a:endParaRPr lang="en-GB" sz="1400" kern="1400">
                        <a:ln>
                          <a:noFill/>
                        </a:ln>
                        <a:solidFill>
                          <a:srgbClr val="000000"/>
                        </a:solidFill>
                        <a:effectLst/>
                        <a:latin typeface="Calibri" panose="020F0502020204030204" pitchFamily="34" charset="0"/>
                      </a:endParaRPr>
                    </a:p>
                  </a:txBody>
                  <a:tcPr marL="68592" marR="68592" marT="0" marB="0"/>
                </a:tc>
                <a:tc>
                  <a:txBody>
                    <a:bodyPr/>
                    <a:lstStyle/>
                    <a:p>
                      <a:pPr marR="0" indent="0" algn="l" rtl="0">
                        <a:lnSpc>
                          <a:spcPct val="119000"/>
                        </a:lnSpc>
                        <a:spcBef>
                          <a:spcPts val="0"/>
                        </a:spcBef>
                        <a:spcAft>
                          <a:spcPts val="0"/>
                        </a:spcAft>
                      </a:pPr>
                      <a:r>
                        <a:rPr lang="en-GB" sz="1000" kern="1400">
                          <a:ln>
                            <a:noFill/>
                          </a:ln>
                          <a:solidFill>
                            <a:srgbClr val="000000"/>
                          </a:solidFill>
                          <a:effectLst/>
                          <a:latin typeface="Calibri" panose="020F0502020204030204" pitchFamily="34" charset="0"/>
                        </a:rPr>
                        <a:t>Circle parts and circumference.</a:t>
                      </a:r>
                    </a:p>
                    <a:p>
                      <a:pPr marR="0" indent="0" algn="l" rtl="0">
                        <a:lnSpc>
                          <a:spcPct val="119000"/>
                        </a:lnSpc>
                        <a:spcBef>
                          <a:spcPts val="0"/>
                        </a:spcBef>
                        <a:spcAft>
                          <a:spcPts val="0"/>
                        </a:spcAft>
                      </a:pPr>
                      <a:r>
                        <a:rPr lang="en-GB" sz="1000" kern="1400">
                          <a:ln>
                            <a:noFill/>
                          </a:ln>
                          <a:solidFill>
                            <a:srgbClr val="000000"/>
                          </a:solidFill>
                          <a:effectLst/>
                          <a:latin typeface="Calibri" panose="020F0502020204030204" pitchFamily="34" charset="0"/>
                        </a:rPr>
                        <a:t>Draw 2D shapes.</a:t>
                      </a:r>
                    </a:p>
                    <a:p>
                      <a:pPr marR="0" indent="0" algn="l" rtl="0">
                        <a:lnSpc>
                          <a:spcPct val="119000"/>
                        </a:lnSpc>
                        <a:spcBef>
                          <a:spcPts val="0"/>
                        </a:spcBef>
                        <a:spcAft>
                          <a:spcPts val="0"/>
                        </a:spcAft>
                      </a:pPr>
                      <a:r>
                        <a:rPr lang="en-GB" sz="1000" kern="1400">
                          <a:ln>
                            <a:noFill/>
                          </a:ln>
                          <a:solidFill>
                            <a:srgbClr val="000000"/>
                          </a:solidFill>
                          <a:effectLst/>
                          <a:latin typeface="Calibri" panose="020F0502020204030204" pitchFamily="34" charset="0"/>
                        </a:rPr>
                        <a:t>Describe properties, compare and classify shapes.</a:t>
                      </a:r>
                    </a:p>
                  </a:txBody>
                  <a:tcPr marL="68592" marR="68592" marT="0" marB="0"/>
                </a:tc>
                <a:extLst>
                  <a:ext uri="{0D108BD9-81ED-4DB2-BD59-A6C34878D82A}">
                    <a16:rowId xmlns:a16="http://schemas.microsoft.com/office/drawing/2014/main" val="10003"/>
                  </a:ext>
                </a:extLst>
              </a:tr>
              <a:tr h="894979">
                <a:tc>
                  <a:txBody>
                    <a:bodyPr/>
                    <a:lstStyle/>
                    <a:p>
                      <a:pPr marR="0" indent="0" algn="ctr" rtl="0">
                        <a:lnSpc>
                          <a:spcPct val="119000"/>
                        </a:lnSpc>
                        <a:spcBef>
                          <a:spcPts val="0"/>
                        </a:spcBef>
                        <a:spcAft>
                          <a:spcPts val="0"/>
                        </a:spcAft>
                      </a:pPr>
                      <a:r>
                        <a:rPr lang="en-GB" sz="1400" kern="1400">
                          <a:ln>
                            <a:noFill/>
                          </a:ln>
                          <a:solidFill>
                            <a:srgbClr val="000000"/>
                          </a:solidFill>
                          <a:effectLst/>
                          <a:latin typeface="Calibri" panose="020F0502020204030204" pitchFamily="34" charset="0"/>
                        </a:rPr>
                        <a:t>Number</a:t>
                      </a:r>
                    </a:p>
                  </a:txBody>
                  <a:tcPr marL="68592" marR="68592" marT="0" marB="0"/>
                </a:tc>
                <a:tc>
                  <a:txBody>
                    <a:bodyPr/>
                    <a:lstStyle/>
                    <a:p>
                      <a:pPr marR="0" indent="0" algn="l" rtl="0">
                        <a:lnSpc>
                          <a:spcPct val="119000"/>
                        </a:lnSpc>
                        <a:spcBef>
                          <a:spcPts val="0"/>
                        </a:spcBef>
                        <a:spcAft>
                          <a:spcPts val="0"/>
                        </a:spcAft>
                      </a:pPr>
                      <a:r>
                        <a:rPr lang="en-GB" sz="1400" b="1" kern="1400">
                          <a:ln>
                            <a:noFill/>
                          </a:ln>
                          <a:solidFill>
                            <a:srgbClr val="00B050"/>
                          </a:solidFill>
                          <a:effectLst/>
                          <a:latin typeface="Calibri" panose="020F0502020204030204" pitchFamily="34" charset="0"/>
                        </a:rPr>
                        <a:t>Addition, subtraction, multiplication and division (Calculations 2)</a:t>
                      </a:r>
                      <a:endParaRPr lang="en-GB" sz="1400" kern="1400">
                        <a:ln>
                          <a:noFill/>
                        </a:ln>
                        <a:solidFill>
                          <a:srgbClr val="000000"/>
                        </a:solidFill>
                        <a:effectLst/>
                        <a:latin typeface="Calibri" panose="020F0502020204030204" pitchFamily="34" charset="0"/>
                      </a:endParaRPr>
                    </a:p>
                  </a:txBody>
                  <a:tcPr marL="68592" marR="68592" marT="0" marB="0"/>
                </a:tc>
                <a:tc>
                  <a:txBody>
                    <a:bodyPr/>
                    <a:lstStyle/>
                    <a:p>
                      <a:pPr marR="0" indent="0" algn="l" rtl="0">
                        <a:lnSpc>
                          <a:spcPct val="119000"/>
                        </a:lnSpc>
                        <a:spcBef>
                          <a:spcPts val="0"/>
                        </a:spcBef>
                        <a:spcAft>
                          <a:spcPts val="0"/>
                        </a:spcAft>
                      </a:pPr>
                      <a:r>
                        <a:rPr lang="en-GB" sz="1000" kern="1400">
                          <a:ln>
                            <a:noFill/>
                          </a:ln>
                          <a:solidFill>
                            <a:srgbClr val="000000"/>
                          </a:solidFill>
                          <a:effectLst/>
                          <a:latin typeface="Calibri" panose="020F0502020204030204" pitchFamily="34" charset="0"/>
                        </a:rPr>
                        <a:t>Multiply/divide mentally.</a:t>
                      </a:r>
                    </a:p>
                    <a:p>
                      <a:pPr marR="0" indent="0" algn="l" rtl="0">
                        <a:lnSpc>
                          <a:spcPct val="119000"/>
                        </a:lnSpc>
                        <a:spcBef>
                          <a:spcPts val="0"/>
                        </a:spcBef>
                        <a:spcAft>
                          <a:spcPts val="0"/>
                        </a:spcAft>
                      </a:pPr>
                      <a:r>
                        <a:rPr lang="en-GB" sz="1000" kern="1400">
                          <a:ln>
                            <a:noFill/>
                          </a:ln>
                          <a:solidFill>
                            <a:srgbClr val="000000"/>
                          </a:solidFill>
                          <a:effectLst/>
                          <a:latin typeface="Calibri" panose="020F0502020204030204" pitchFamily="34" charset="0"/>
                        </a:rPr>
                        <a:t>Multiply/divide using written methods.</a:t>
                      </a:r>
                    </a:p>
                    <a:p>
                      <a:pPr marR="0" indent="0" algn="l" rtl="0">
                        <a:lnSpc>
                          <a:spcPct val="119000"/>
                        </a:lnSpc>
                        <a:spcBef>
                          <a:spcPts val="0"/>
                        </a:spcBef>
                        <a:spcAft>
                          <a:spcPts val="0"/>
                        </a:spcAft>
                      </a:pPr>
                      <a:r>
                        <a:rPr lang="en-GB" sz="1000" kern="1400">
                          <a:ln>
                            <a:noFill/>
                          </a:ln>
                          <a:solidFill>
                            <a:srgbClr val="000000"/>
                          </a:solidFill>
                          <a:effectLst/>
                          <a:latin typeface="Calibri" panose="020F0502020204030204" pitchFamily="34" charset="0"/>
                        </a:rPr>
                        <a:t>Associate a fraction with division.</a:t>
                      </a:r>
                    </a:p>
                    <a:p>
                      <a:pPr marR="0" indent="0" algn="l" rtl="0">
                        <a:lnSpc>
                          <a:spcPct val="119000"/>
                        </a:lnSpc>
                        <a:spcBef>
                          <a:spcPts val="0"/>
                        </a:spcBef>
                        <a:spcAft>
                          <a:spcPts val="0"/>
                        </a:spcAft>
                      </a:pPr>
                      <a:r>
                        <a:rPr lang="en-GB" sz="1000" kern="1400">
                          <a:ln>
                            <a:noFill/>
                          </a:ln>
                          <a:solidFill>
                            <a:srgbClr val="000000"/>
                          </a:solidFill>
                          <a:effectLst/>
                          <a:latin typeface="Calibri" panose="020F0502020204030204" pitchFamily="34" charset="0"/>
                        </a:rPr>
                        <a:t>Solve problems.</a:t>
                      </a:r>
                    </a:p>
                    <a:p>
                      <a:pPr marR="0" indent="0" algn="l" rtl="0">
                        <a:lnSpc>
                          <a:spcPct val="119000"/>
                        </a:lnSpc>
                        <a:spcBef>
                          <a:spcPts val="0"/>
                        </a:spcBef>
                        <a:spcAft>
                          <a:spcPts val="0"/>
                        </a:spcAft>
                      </a:pPr>
                      <a:r>
                        <a:rPr lang="en-GB" sz="1000" kern="1400">
                          <a:ln>
                            <a:noFill/>
                          </a:ln>
                          <a:solidFill>
                            <a:srgbClr val="000000"/>
                          </a:solidFill>
                          <a:effectLst/>
                          <a:latin typeface="Calibri" panose="020F0502020204030204" pitchFamily="34" charset="0"/>
                        </a:rPr>
                        <a:t>Order of operations.</a:t>
                      </a:r>
                    </a:p>
                  </a:txBody>
                  <a:tcPr marL="68592" marR="68592" marT="0" marB="0"/>
                </a:tc>
                <a:extLst>
                  <a:ext uri="{0D108BD9-81ED-4DB2-BD59-A6C34878D82A}">
                    <a16:rowId xmlns:a16="http://schemas.microsoft.com/office/drawing/2014/main" val="10004"/>
                  </a:ext>
                </a:extLst>
              </a:tr>
              <a:tr h="532263">
                <a:tc>
                  <a:txBody>
                    <a:bodyPr/>
                    <a:lstStyle/>
                    <a:p>
                      <a:pPr marR="0" indent="0" algn="ctr" rtl="0">
                        <a:lnSpc>
                          <a:spcPct val="119000"/>
                        </a:lnSpc>
                        <a:spcBef>
                          <a:spcPts val="0"/>
                        </a:spcBef>
                        <a:spcAft>
                          <a:spcPts val="0"/>
                        </a:spcAft>
                      </a:pPr>
                      <a:r>
                        <a:rPr lang="en-GB" sz="1400" kern="1400">
                          <a:ln>
                            <a:noFill/>
                          </a:ln>
                          <a:solidFill>
                            <a:srgbClr val="000000"/>
                          </a:solidFill>
                          <a:effectLst/>
                          <a:latin typeface="Calibri" panose="020F0502020204030204" pitchFamily="34" charset="0"/>
                        </a:rPr>
                        <a:t>Measurement</a:t>
                      </a:r>
                    </a:p>
                  </a:txBody>
                  <a:tcPr marL="68592" marR="68592" marT="0" marB="0"/>
                </a:tc>
                <a:tc>
                  <a:txBody>
                    <a:bodyPr/>
                    <a:lstStyle/>
                    <a:p>
                      <a:pPr marR="0" indent="0" algn="l" rtl="0">
                        <a:lnSpc>
                          <a:spcPct val="119000"/>
                        </a:lnSpc>
                        <a:spcBef>
                          <a:spcPts val="0"/>
                        </a:spcBef>
                        <a:spcAft>
                          <a:spcPts val="0"/>
                        </a:spcAft>
                      </a:pPr>
                      <a:r>
                        <a:rPr lang="en-GB" sz="1400" b="1" kern="1400">
                          <a:ln>
                            <a:noFill/>
                          </a:ln>
                          <a:solidFill>
                            <a:srgbClr val="00B050"/>
                          </a:solidFill>
                          <a:effectLst/>
                          <a:latin typeface="Calibri" panose="020F0502020204030204" pitchFamily="34" charset="0"/>
                        </a:rPr>
                        <a:t>Measurement 1</a:t>
                      </a:r>
                      <a:endParaRPr lang="en-GB" sz="1400" kern="1400">
                        <a:ln>
                          <a:noFill/>
                        </a:ln>
                        <a:solidFill>
                          <a:srgbClr val="000000"/>
                        </a:solidFill>
                        <a:effectLst/>
                        <a:latin typeface="Calibri" panose="020F0502020204030204" pitchFamily="34" charset="0"/>
                      </a:endParaRPr>
                    </a:p>
                  </a:txBody>
                  <a:tcPr marL="68592" marR="68592" marT="0" marB="0"/>
                </a:tc>
                <a:tc>
                  <a:txBody>
                    <a:bodyPr/>
                    <a:lstStyle/>
                    <a:p>
                      <a:pPr marR="0" indent="0" algn="l" rtl="0">
                        <a:lnSpc>
                          <a:spcPct val="119000"/>
                        </a:lnSpc>
                        <a:spcBef>
                          <a:spcPts val="0"/>
                        </a:spcBef>
                        <a:spcAft>
                          <a:spcPts val="0"/>
                        </a:spcAft>
                      </a:pPr>
                      <a:r>
                        <a:rPr lang="en-GB" sz="1000" kern="1400">
                          <a:ln>
                            <a:noFill/>
                          </a:ln>
                          <a:solidFill>
                            <a:srgbClr val="000000"/>
                          </a:solidFill>
                          <a:effectLst/>
                          <a:latin typeface="Calibri" panose="020F0502020204030204" pitchFamily="34" charset="0"/>
                        </a:rPr>
                        <a:t>Convert between metric units</a:t>
                      </a:r>
                    </a:p>
                    <a:p>
                      <a:pPr marR="0" indent="0" algn="l" rtl="0">
                        <a:lnSpc>
                          <a:spcPct val="119000"/>
                        </a:lnSpc>
                        <a:spcBef>
                          <a:spcPts val="0"/>
                        </a:spcBef>
                        <a:spcAft>
                          <a:spcPts val="0"/>
                        </a:spcAft>
                      </a:pPr>
                      <a:r>
                        <a:rPr lang="en-GB" sz="1000" kern="1400">
                          <a:ln>
                            <a:noFill/>
                          </a:ln>
                          <a:solidFill>
                            <a:srgbClr val="000000"/>
                          </a:solidFill>
                          <a:effectLst/>
                          <a:latin typeface="Calibri" panose="020F0502020204030204" pitchFamily="34" charset="0"/>
                        </a:rPr>
                        <a:t>Convert metric/imperial</a:t>
                      </a:r>
                    </a:p>
                    <a:p>
                      <a:pPr marR="0" indent="0" algn="l" rtl="0">
                        <a:lnSpc>
                          <a:spcPct val="119000"/>
                        </a:lnSpc>
                        <a:spcBef>
                          <a:spcPts val="0"/>
                        </a:spcBef>
                        <a:spcAft>
                          <a:spcPts val="0"/>
                        </a:spcAft>
                      </a:pPr>
                      <a:r>
                        <a:rPr lang="en-GB" sz="1000" kern="1400">
                          <a:ln>
                            <a:noFill/>
                          </a:ln>
                          <a:solidFill>
                            <a:srgbClr val="000000"/>
                          </a:solidFill>
                          <a:effectLst/>
                          <a:latin typeface="Calibri" panose="020F0502020204030204" pitchFamily="34" charset="0"/>
                        </a:rPr>
                        <a:t>Solve problems</a:t>
                      </a:r>
                    </a:p>
                  </a:txBody>
                  <a:tcPr marL="68592" marR="68592" marT="0" marB="0"/>
                </a:tc>
                <a:extLst>
                  <a:ext uri="{0D108BD9-81ED-4DB2-BD59-A6C34878D82A}">
                    <a16:rowId xmlns:a16="http://schemas.microsoft.com/office/drawing/2014/main" val="10005"/>
                  </a:ext>
                </a:extLst>
              </a:tr>
              <a:tr h="1076337">
                <a:tc>
                  <a:txBody>
                    <a:bodyPr/>
                    <a:lstStyle/>
                    <a:p>
                      <a:pPr marR="0" indent="0" algn="ctr" rtl="0">
                        <a:lnSpc>
                          <a:spcPct val="119000"/>
                        </a:lnSpc>
                        <a:spcBef>
                          <a:spcPts val="0"/>
                        </a:spcBef>
                        <a:spcAft>
                          <a:spcPts val="0"/>
                        </a:spcAft>
                      </a:pPr>
                      <a:r>
                        <a:rPr lang="en-GB" sz="1400" kern="1400">
                          <a:ln>
                            <a:noFill/>
                          </a:ln>
                          <a:solidFill>
                            <a:srgbClr val="000000"/>
                          </a:solidFill>
                          <a:effectLst/>
                          <a:latin typeface="Calibri" panose="020F0502020204030204" pitchFamily="34" charset="0"/>
                        </a:rPr>
                        <a:t>Number</a:t>
                      </a:r>
                    </a:p>
                  </a:txBody>
                  <a:tcPr marL="68592" marR="68592" marT="0" marB="0"/>
                </a:tc>
                <a:tc>
                  <a:txBody>
                    <a:bodyPr/>
                    <a:lstStyle/>
                    <a:p>
                      <a:pPr marR="0" indent="0" algn="l" rtl="0">
                        <a:lnSpc>
                          <a:spcPct val="119000"/>
                        </a:lnSpc>
                        <a:spcBef>
                          <a:spcPts val="0"/>
                        </a:spcBef>
                        <a:spcAft>
                          <a:spcPts val="0"/>
                        </a:spcAft>
                      </a:pPr>
                      <a:r>
                        <a:rPr lang="en-GB" sz="1400" b="1" kern="1400">
                          <a:ln>
                            <a:noFill/>
                          </a:ln>
                          <a:solidFill>
                            <a:srgbClr val="00B050"/>
                          </a:solidFill>
                          <a:effectLst/>
                          <a:latin typeface="Calibri" panose="020F0502020204030204" pitchFamily="34" charset="0"/>
                        </a:rPr>
                        <a:t>Number 2- Fractions, decimals and percentages 1</a:t>
                      </a:r>
                      <a:endParaRPr lang="en-GB" sz="1400" kern="1400">
                        <a:ln>
                          <a:noFill/>
                        </a:ln>
                        <a:solidFill>
                          <a:srgbClr val="000000"/>
                        </a:solidFill>
                        <a:effectLst/>
                        <a:latin typeface="Calibri" panose="020F0502020204030204" pitchFamily="34" charset="0"/>
                      </a:endParaRPr>
                    </a:p>
                  </a:txBody>
                  <a:tcPr marL="68592" marR="68592" marT="0" marB="0"/>
                </a:tc>
                <a:tc>
                  <a:txBody>
                    <a:bodyPr/>
                    <a:lstStyle/>
                    <a:p>
                      <a:pPr marR="0" indent="0" algn="l" rtl="0">
                        <a:lnSpc>
                          <a:spcPct val="119000"/>
                        </a:lnSpc>
                        <a:spcBef>
                          <a:spcPts val="0"/>
                        </a:spcBef>
                        <a:spcAft>
                          <a:spcPts val="0"/>
                        </a:spcAft>
                      </a:pPr>
                      <a:r>
                        <a:rPr lang="en-GB" sz="1000" kern="1400">
                          <a:ln>
                            <a:noFill/>
                          </a:ln>
                          <a:solidFill>
                            <a:srgbClr val="000000"/>
                          </a:solidFill>
                          <a:effectLst/>
                          <a:latin typeface="Calibri" panose="020F0502020204030204" pitchFamily="34" charset="0"/>
                        </a:rPr>
                        <a:t>Value of digits in decimals.</a:t>
                      </a:r>
                    </a:p>
                    <a:p>
                      <a:pPr marR="0" indent="0" algn="l" rtl="0">
                        <a:lnSpc>
                          <a:spcPct val="119000"/>
                        </a:lnSpc>
                        <a:spcBef>
                          <a:spcPts val="0"/>
                        </a:spcBef>
                        <a:spcAft>
                          <a:spcPts val="0"/>
                        </a:spcAft>
                      </a:pPr>
                      <a:r>
                        <a:rPr lang="en-GB" sz="1000" kern="1400">
                          <a:ln>
                            <a:noFill/>
                          </a:ln>
                          <a:solidFill>
                            <a:srgbClr val="000000"/>
                          </a:solidFill>
                          <a:effectLst/>
                          <a:latin typeface="Calibri" panose="020F0502020204030204" pitchFamily="34" charset="0"/>
                        </a:rPr>
                        <a:t>Solve problems involving rounding.</a:t>
                      </a:r>
                    </a:p>
                    <a:p>
                      <a:pPr marR="0" indent="0" algn="l" rtl="0">
                        <a:lnSpc>
                          <a:spcPct val="119000"/>
                        </a:lnSpc>
                        <a:spcBef>
                          <a:spcPts val="0"/>
                        </a:spcBef>
                        <a:spcAft>
                          <a:spcPts val="0"/>
                        </a:spcAft>
                      </a:pPr>
                      <a:r>
                        <a:rPr lang="en-GB" sz="1000" kern="1400">
                          <a:ln>
                            <a:noFill/>
                          </a:ln>
                          <a:solidFill>
                            <a:srgbClr val="000000"/>
                          </a:solidFill>
                          <a:effectLst/>
                          <a:latin typeface="Calibri" panose="020F0502020204030204" pitchFamily="34" charset="0"/>
                        </a:rPr>
                        <a:t>Simplify and find equivalent fractions.</a:t>
                      </a:r>
                    </a:p>
                    <a:p>
                      <a:pPr marR="0" indent="0" algn="l" rtl="0">
                        <a:lnSpc>
                          <a:spcPct val="119000"/>
                        </a:lnSpc>
                        <a:spcBef>
                          <a:spcPts val="0"/>
                        </a:spcBef>
                        <a:spcAft>
                          <a:spcPts val="0"/>
                        </a:spcAft>
                      </a:pPr>
                      <a:r>
                        <a:rPr lang="en-GB" sz="1000" kern="1400">
                          <a:ln>
                            <a:noFill/>
                          </a:ln>
                          <a:solidFill>
                            <a:srgbClr val="000000"/>
                          </a:solidFill>
                          <a:effectLst/>
                          <a:latin typeface="Calibri" panose="020F0502020204030204" pitchFamily="34" charset="0"/>
                        </a:rPr>
                        <a:t>Fraction/decimal/% equivalence.</a:t>
                      </a:r>
                    </a:p>
                    <a:p>
                      <a:pPr marR="0" indent="0" algn="l" rtl="0">
                        <a:lnSpc>
                          <a:spcPct val="119000"/>
                        </a:lnSpc>
                        <a:spcBef>
                          <a:spcPts val="0"/>
                        </a:spcBef>
                        <a:spcAft>
                          <a:spcPts val="0"/>
                        </a:spcAft>
                      </a:pPr>
                      <a:r>
                        <a:rPr lang="en-GB" sz="1000" kern="1400">
                          <a:ln>
                            <a:noFill/>
                          </a:ln>
                          <a:solidFill>
                            <a:srgbClr val="000000"/>
                          </a:solidFill>
                          <a:effectLst/>
                          <a:latin typeface="Calibri" panose="020F0502020204030204" pitchFamily="34" charset="0"/>
                        </a:rPr>
                        <a:t>X decimals.</a:t>
                      </a:r>
                    </a:p>
                    <a:p>
                      <a:pPr marR="0" indent="0" algn="l" rtl="0">
                        <a:lnSpc>
                          <a:spcPct val="119000"/>
                        </a:lnSpc>
                        <a:spcBef>
                          <a:spcPts val="0"/>
                        </a:spcBef>
                        <a:spcAft>
                          <a:spcPts val="0"/>
                        </a:spcAft>
                      </a:pPr>
                      <a:r>
                        <a:rPr lang="en-GB" sz="1000" kern="1400">
                          <a:ln>
                            <a:noFill/>
                          </a:ln>
                          <a:solidFill>
                            <a:srgbClr val="000000"/>
                          </a:solidFill>
                          <a:effectLst/>
                          <a:latin typeface="Calibri" panose="020F0502020204030204" pitchFamily="34" charset="0"/>
                        </a:rPr>
                        <a:t>Division problems.</a:t>
                      </a:r>
                    </a:p>
                  </a:txBody>
                  <a:tcPr marL="68592" marR="68592" marT="0" marB="0"/>
                </a:tc>
                <a:extLst>
                  <a:ext uri="{0D108BD9-81ED-4DB2-BD59-A6C34878D82A}">
                    <a16:rowId xmlns:a16="http://schemas.microsoft.com/office/drawing/2014/main" val="10006"/>
                  </a:ext>
                </a:extLst>
              </a:tr>
              <a:tr h="532263">
                <a:tc>
                  <a:txBody>
                    <a:bodyPr/>
                    <a:lstStyle/>
                    <a:p>
                      <a:pPr marR="0" indent="0" algn="ctr" rtl="0">
                        <a:lnSpc>
                          <a:spcPct val="119000"/>
                        </a:lnSpc>
                        <a:spcBef>
                          <a:spcPts val="0"/>
                        </a:spcBef>
                        <a:spcAft>
                          <a:spcPts val="0"/>
                        </a:spcAft>
                      </a:pPr>
                      <a:r>
                        <a:rPr lang="en-GB" sz="1400" kern="1400">
                          <a:ln>
                            <a:noFill/>
                          </a:ln>
                          <a:solidFill>
                            <a:srgbClr val="000000"/>
                          </a:solidFill>
                          <a:effectLst/>
                          <a:latin typeface="Calibri" panose="020F0502020204030204" pitchFamily="34" charset="0"/>
                        </a:rPr>
                        <a:t>Statistics</a:t>
                      </a:r>
                    </a:p>
                  </a:txBody>
                  <a:tcPr marL="68592" marR="68592" marT="0" marB="0"/>
                </a:tc>
                <a:tc>
                  <a:txBody>
                    <a:bodyPr/>
                    <a:lstStyle/>
                    <a:p>
                      <a:pPr marR="0" indent="0" algn="l" rtl="0">
                        <a:lnSpc>
                          <a:spcPct val="119000"/>
                        </a:lnSpc>
                        <a:spcBef>
                          <a:spcPts val="0"/>
                        </a:spcBef>
                        <a:spcAft>
                          <a:spcPts val="0"/>
                        </a:spcAft>
                      </a:pPr>
                      <a:r>
                        <a:rPr lang="en-GB" sz="1400" b="1" kern="1400">
                          <a:ln>
                            <a:noFill/>
                          </a:ln>
                          <a:solidFill>
                            <a:srgbClr val="00B050"/>
                          </a:solidFill>
                          <a:effectLst/>
                          <a:latin typeface="Calibri" panose="020F0502020204030204" pitchFamily="34" charset="0"/>
                        </a:rPr>
                        <a:t>Statistics</a:t>
                      </a:r>
                      <a:endParaRPr lang="en-GB" sz="1400" kern="1400">
                        <a:ln>
                          <a:noFill/>
                        </a:ln>
                        <a:solidFill>
                          <a:srgbClr val="000000"/>
                        </a:solidFill>
                        <a:effectLst/>
                        <a:latin typeface="Calibri" panose="020F0502020204030204" pitchFamily="34" charset="0"/>
                      </a:endParaRPr>
                    </a:p>
                  </a:txBody>
                  <a:tcPr marL="68592" marR="68592" marT="0" marB="0"/>
                </a:tc>
                <a:tc>
                  <a:txBody>
                    <a:bodyPr/>
                    <a:lstStyle/>
                    <a:p>
                      <a:pPr marR="0" indent="0" algn="l" rtl="0">
                        <a:lnSpc>
                          <a:spcPct val="119000"/>
                        </a:lnSpc>
                        <a:spcBef>
                          <a:spcPts val="0"/>
                        </a:spcBef>
                        <a:spcAft>
                          <a:spcPts val="0"/>
                        </a:spcAft>
                      </a:pPr>
                      <a:r>
                        <a:rPr lang="en-GB" sz="1000" kern="1400">
                          <a:ln>
                            <a:noFill/>
                          </a:ln>
                          <a:solidFill>
                            <a:srgbClr val="000000"/>
                          </a:solidFill>
                          <a:effectLst/>
                          <a:latin typeface="Calibri" panose="020F0502020204030204" pitchFamily="34" charset="0"/>
                        </a:rPr>
                        <a:t>Interpret and construct pie charts and line graphs.</a:t>
                      </a:r>
                    </a:p>
                    <a:p>
                      <a:pPr marR="0" indent="0" algn="l" rtl="0">
                        <a:lnSpc>
                          <a:spcPct val="119000"/>
                        </a:lnSpc>
                        <a:spcBef>
                          <a:spcPts val="0"/>
                        </a:spcBef>
                        <a:spcAft>
                          <a:spcPts val="0"/>
                        </a:spcAft>
                      </a:pPr>
                      <a:r>
                        <a:rPr lang="en-GB" sz="1000" kern="1400">
                          <a:ln>
                            <a:noFill/>
                          </a:ln>
                          <a:solidFill>
                            <a:srgbClr val="000000"/>
                          </a:solidFill>
                          <a:effectLst/>
                          <a:latin typeface="Calibri" panose="020F0502020204030204" pitchFamily="34" charset="0"/>
                        </a:rPr>
                        <a:t>Solve problems involving data.</a:t>
                      </a:r>
                    </a:p>
                    <a:p>
                      <a:pPr marR="0" indent="0" algn="l" rtl="0">
                        <a:lnSpc>
                          <a:spcPct val="119000"/>
                        </a:lnSpc>
                        <a:spcBef>
                          <a:spcPts val="0"/>
                        </a:spcBef>
                        <a:spcAft>
                          <a:spcPts val="0"/>
                        </a:spcAft>
                      </a:pPr>
                      <a:r>
                        <a:rPr lang="en-GB" sz="1000" kern="1400">
                          <a:ln>
                            <a:noFill/>
                          </a:ln>
                          <a:solidFill>
                            <a:srgbClr val="000000"/>
                          </a:solidFill>
                          <a:effectLst/>
                          <a:latin typeface="Calibri" panose="020F0502020204030204" pitchFamily="34" charset="0"/>
                        </a:rPr>
                        <a:t>Mean average.</a:t>
                      </a:r>
                    </a:p>
                  </a:txBody>
                  <a:tcPr marL="68592" marR="68592" marT="0" marB="0"/>
                </a:tc>
                <a:extLst>
                  <a:ext uri="{0D108BD9-81ED-4DB2-BD59-A6C34878D82A}">
                    <a16:rowId xmlns:a16="http://schemas.microsoft.com/office/drawing/2014/main" val="10007"/>
                  </a:ext>
                </a:extLst>
              </a:tr>
            </a:tbl>
          </a:graphicData>
        </a:graphic>
      </p:graphicFrame>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65B8BA-4411-12D1-3147-BE40BF4BB2EC}"/>
              </a:ext>
            </a:extLst>
          </p:cNvPr>
          <p:cNvSpPr>
            <a:spLocks noGrp="1"/>
          </p:cNvSpPr>
          <p:nvPr>
            <p:ph type="title"/>
          </p:nvPr>
        </p:nvSpPr>
        <p:spPr>
          <a:xfrm>
            <a:off x="388938" y="107950"/>
            <a:ext cx="8229600" cy="576263"/>
          </a:xfrm>
        </p:spPr>
        <p:txBody>
          <a:bodyPr>
            <a:normAutofit fontScale="90000"/>
          </a:bodyPr>
          <a:lstStyle/>
          <a:p>
            <a:pPr>
              <a:defRPr/>
            </a:pPr>
            <a:r>
              <a:rPr lang="en-GB" sz="4000">
                <a:solidFill>
                  <a:srgbClr val="0070C0"/>
                </a:solidFill>
                <a:latin typeface="Candara" panose="020E0502030303020204" pitchFamily="34" charset="0"/>
              </a:rPr>
              <a:t>Our curriculum- spring term</a:t>
            </a:r>
          </a:p>
        </p:txBody>
      </p:sp>
      <p:graphicFrame>
        <p:nvGraphicFramePr>
          <p:cNvPr id="12" name="Table 13">
            <a:extLst>
              <a:ext uri="{FF2B5EF4-FFF2-40B4-BE49-F238E27FC236}">
                <a16:creationId xmlns:a16="http://schemas.microsoft.com/office/drawing/2014/main" id="{25044B8E-12D9-AB75-582F-B1A0ED55073C}"/>
              </a:ext>
            </a:extLst>
          </p:cNvPr>
          <p:cNvGraphicFramePr>
            <a:graphicFrameLocks noGrp="1"/>
          </p:cNvGraphicFramePr>
          <p:nvPr/>
        </p:nvGraphicFramePr>
        <p:xfrm>
          <a:off x="358775" y="692150"/>
          <a:ext cx="8426450" cy="5349875"/>
        </p:xfrm>
        <a:graphic>
          <a:graphicData uri="http://schemas.openxmlformats.org/drawingml/2006/table">
            <a:tbl>
              <a:tblPr firstRow="1" bandRow="1">
                <a:tableStyleId>{5C22544A-7EE6-4342-B048-85BDC9FD1C3A}</a:tableStyleId>
              </a:tblPr>
              <a:tblGrid>
                <a:gridCol w="1671606">
                  <a:extLst>
                    <a:ext uri="{9D8B030D-6E8A-4147-A177-3AD203B41FA5}">
                      <a16:colId xmlns:a16="http://schemas.microsoft.com/office/drawing/2014/main" val="20000"/>
                    </a:ext>
                  </a:extLst>
                </a:gridCol>
                <a:gridCol w="2448712">
                  <a:extLst>
                    <a:ext uri="{9D8B030D-6E8A-4147-A177-3AD203B41FA5}">
                      <a16:colId xmlns:a16="http://schemas.microsoft.com/office/drawing/2014/main" val="20001"/>
                    </a:ext>
                  </a:extLst>
                </a:gridCol>
                <a:gridCol w="4306132">
                  <a:extLst>
                    <a:ext uri="{9D8B030D-6E8A-4147-A177-3AD203B41FA5}">
                      <a16:colId xmlns:a16="http://schemas.microsoft.com/office/drawing/2014/main" val="20002"/>
                    </a:ext>
                  </a:extLst>
                </a:gridCol>
              </a:tblGrid>
              <a:tr h="370884">
                <a:tc>
                  <a:txBody>
                    <a:bodyPr/>
                    <a:lstStyle/>
                    <a:p>
                      <a:pPr marR="0" indent="0" algn="ctr" rtl="0">
                        <a:lnSpc>
                          <a:spcPct val="119000"/>
                        </a:lnSpc>
                        <a:spcBef>
                          <a:spcPts val="0"/>
                        </a:spcBef>
                        <a:spcAft>
                          <a:spcPts val="0"/>
                        </a:spcAft>
                      </a:pPr>
                      <a:r>
                        <a:rPr lang="en-GB" sz="1800" b="1" kern="1400">
                          <a:ln>
                            <a:noFill/>
                          </a:ln>
                          <a:solidFill>
                            <a:schemeClr val="bg1"/>
                          </a:solidFill>
                          <a:effectLst/>
                          <a:latin typeface="Calibri" panose="020F0502020204030204" pitchFamily="34" charset="0"/>
                        </a:rPr>
                        <a:t>TOPIC</a:t>
                      </a:r>
                      <a:endParaRPr lang="en-GB" sz="1800" kern="1400">
                        <a:ln>
                          <a:noFill/>
                        </a:ln>
                        <a:solidFill>
                          <a:schemeClr val="bg1"/>
                        </a:solidFill>
                        <a:effectLst/>
                        <a:latin typeface="Calibri" panose="020F0502020204030204" pitchFamily="34" charset="0"/>
                      </a:endParaRPr>
                    </a:p>
                  </a:txBody>
                  <a:tcPr marL="68592" marR="68592" marT="0" marB="0"/>
                </a:tc>
                <a:tc>
                  <a:txBody>
                    <a:bodyPr/>
                    <a:lstStyle/>
                    <a:p>
                      <a:pPr marR="0" indent="0" algn="ctr" rtl="0">
                        <a:lnSpc>
                          <a:spcPct val="119000"/>
                        </a:lnSpc>
                        <a:spcBef>
                          <a:spcPts val="0"/>
                        </a:spcBef>
                        <a:spcAft>
                          <a:spcPts val="0"/>
                        </a:spcAft>
                      </a:pPr>
                      <a:r>
                        <a:rPr lang="en-GB" sz="1800" b="1" kern="1400">
                          <a:ln>
                            <a:noFill/>
                          </a:ln>
                          <a:solidFill>
                            <a:schemeClr val="bg1"/>
                          </a:solidFill>
                          <a:effectLst/>
                          <a:latin typeface="Calibri" panose="020F0502020204030204" pitchFamily="34" charset="0"/>
                        </a:rPr>
                        <a:t>STRAND</a:t>
                      </a:r>
                      <a:endParaRPr lang="en-GB" sz="1800" kern="1400">
                        <a:ln>
                          <a:noFill/>
                        </a:ln>
                        <a:solidFill>
                          <a:schemeClr val="bg1"/>
                        </a:solidFill>
                        <a:effectLst/>
                        <a:latin typeface="Calibri" panose="020F0502020204030204" pitchFamily="34" charset="0"/>
                      </a:endParaRPr>
                    </a:p>
                  </a:txBody>
                  <a:tcPr marL="68592" marR="68592" marT="0" marB="0"/>
                </a:tc>
                <a:tc>
                  <a:txBody>
                    <a:bodyPr/>
                    <a:lstStyle/>
                    <a:p>
                      <a:pPr marR="0" indent="0" algn="ctr" rtl="0">
                        <a:lnSpc>
                          <a:spcPct val="119000"/>
                        </a:lnSpc>
                        <a:spcBef>
                          <a:spcPts val="0"/>
                        </a:spcBef>
                        <a:spcAft>
                          <a:spcPts val="0"/>
                        </a:spcAft>
                      </a:pPr>
                      <a:r>
                        <a:rPr lang="en-GB" sz="1800" b="1" kern="1400">
                          <a:ln>
                            <a:noFill/>
                          </a:ln>
                          <a:solidFill>
                            <a:schemeClr val="bg1"/>
                          </a:solidFill>
                          <a:effectLst/>
                          <a:latin typeface="Calibri" panose="020F0502020204030204" pitchFamily="34" charset="0"/>
                        </a:rPr>
                        <a:t>SUB-STRANDS</a:t>
                      </a:r>
                      <a:endParaRPr lang="en-GB" sz="1800" kern="1400">
                        <a:ln>
                          <a:noFill/>
                        </a:ln>
                        <a:solidFill>
                          <a:schemeClr val="bg1"/>
                        </a:solidFill>
                        <a:effectLst/>
                        <a:latin typeface="Calibri" panose="020F0502020204030204" pitchFamily="34" charset="0"/>
                      </a:endParaRPr>
                    </a:p>
                  </a:txBody>
                  <a:tcPr marL="68592" marR="68592" marT="0" marB="0"/>
                </a:tc>
                <a:extLst>
                  <a:ext uri="{0D108BD9-81ED-4DB2-BD59-A6C34878D82A}">
                    <a16:rowId xmlns:a16="http://schemas.microsoft.com/office/drawing/2014/main" val="10000"/>
                  </a:ext>
                </a:extLst>
              </a:tr>
              <a:tr h="745197">
                <a:tc>
                  <a:txBody>
                    <a:bodyPr/>
                    <a:lstStyle/>
                    <a:p>
                      <a:pPr marR="0" indent="0" algn="ctr" rtl="0">
                        <a:lnSpc>
                          <a:spcPct val="119000"/>
                        </a:lnSpc>
                        <a:spcBef>
                          <a:spcPts val="0"/>
                        </a:spcBef>
                        <a:spcAft>
                          <a:spcPts val="0"/>
                        </a:spcAft>
                      </a:pPr>
                      <a:r>
                        <a:rPr lang="en-GB" sz="1400" kern="1400">
                          <a:ln>
                            <a:noFill/>
                          </a:ln>
                          <a:solidFill>
                            <a:srgbClr val="000000"/>
                          </a:solidFill>
                          <a:effectLst/>
                          <a:latin typeface="Calibri" panose="020F0502020204030204" pitchFamily="34" charset="0"/>
                        </a:rPr>
                        <a:t>Number</a:t>
                      </a:r>
                    </a:p>
                  </a:txBody>
                  <a:tcPr marL="68592" marR="68592" marT="0" marB="0"/>
                </a:tc>
                <a:tc>
                  <a:txBody>
                    <a:bodyPr/>
                    <a:lstStyle/>
                    <a:p>
                      <a:pPr marR="0" indent="0" algn="l" rtl="0">
                        <a:lnSpc>
                          <a:spcPct val="119000"/>
                        </a:lnSpc>
                        <a:spcBef>
                          <a:spcPts val="0"/>
                        </a:spcBef>
                        <a:spcAft>
                          <a:spcPts val="0"/>
                        </a:spcAft>
                      </a:pPr>
                      <a:r>
                        <a:rPr lang="en-GB" sz="1400" b="1" kern="1400">
                          <a:ln>
                            <a:noFill/>
                          </a:ln>
                          <a:solidFill>
                            <a:srgbClr val="00B050"/>
                          </a:solidFill>
                          <a:effectLst/>
                          <a:latin typeface="Calibri" panose="020F0502020204030204" pitchFamily="34" charset="0"/>
                        </a:rPr>
                        <a:t>Calculations 3</a:t>
                      </a:r>
                      <a:endParaRPr lang="en-GB" sz="1400" kern="1400">
                        <a:ln>
                          <a:noFill/>
                        </a:ln>
                        <a:solidFill>
                          <a:srgbClr val="000000"/>
                        </a:solidFill>
                        <a:effectLst/>
                        <a:latin typeface="Calibri" panose="020F0502020204030204" pitchFamily="34" charset="0"/>
                      </a:endParaRPr>
                    </a:p>
                  </a:txBody>
                  <a:tcPr marL="68592" marR="68592" marT="0" marB="0"/>
                </a:tc>
                <a:tc>
                  <a:txBody>
                    <a:bodyPr/>
                    <a:lstStyle/>
                    <a:p>
                      <a:pPr marR="0" indent="0" algn="l" rtl="0">
                        <a:lnSpc>
                          <a:spcPct val="119000"/>
                        </a:lnSpc>
                        <a:spcBef>
                          <a:spcPts val="0"/>
                        </a:spcBef>
                        <a:spcAft>
                          <a:spcPts val="0"/>
                        </a:spcAft>
                      </a:pPr>
                      <a:r>
                        <a:rPr lang="en-GB" sz="1400" kern="1400">
                          <a:ln>
                            <a:noFill/>
                          </a:ln>
                          <a:solidFill>
                            <a:srgbClr val="000000"/>
                          </a:solidFill>
                          <a:effectLst/>
                          <a:latin typeface="Calibri" panose="020F0502020204030204" pitchFamily="34" charset="0"/>
                        </a:rPr>
                        <a:t>Identify common factors and prime numbers.</a:t>
                      </a:r>
                    </a:p>
                    <a:p>
                      <a:pPr marR="0" indent="0" algn="l" rtl="0">
                        <a:lnSpc>
                          <a:spcPct val="119000"/>
                        </a:lnSpc>
                        <a:spcBef>
                          <a:spcPts val="0"/>
                        </a:spcBef>
                        <a:spcAft>
                          <a:spcPts val="0"/>
                        </a:spcAft>
                      </a:pPr>
                      <a:r>
                        <a:rPr lang="en-GB" sz="1400" kern="1400">
                          <a:ln>
                            <a:noFill/>
                          </a:ln>
                          <a:solidFill>
                            <a:srgbClr val="000000"/>
                          </a:solidFill>
                          <a:effectLst/>
                          <a:latin typeface="Calibri" panose="020F0502020204030204" pitchFamily="34" charset="0"/>
                        </a:rPr>
                        <a:t>Order of operations.</a:t>
                      </a:r>
                    </a:p>
                    <a:p>
                      <a:pPr marR="0" indent="0" algn="l" rtl="0">
                        <a:lnSpc>
                          <a:spcPct val="119000"/>
                        </a:lnSpc>
                        <a:spcBef>
                          <a:spcPts val="0"/>
                        </a:spcBef>
                        <a:spcAft>
                          <a:spcPts val="0"/>
                        </a:spcAft>
                      </a:pPr>
                      <a:r>
                        <a:rPr lang="en-GB" sz="1400" kern="1400">
                          <a:ln>
                            <a:noFill/>
                          </a:ln>
                          <a:solidFill>
                            <a:srgbClr val="000000"/>
                          </a:solidFill>
                          <a:effectLst/>
                          <a:latin typeface="Calibri" panose="020F0502020204030204" pitchFamily="34" charset="0"/>
                        </a:rPr>
                        <a:t>Use estimation to check answers.</a:t>
                      </a:r>
                    </a:p>
                  </a:txBody>
                  <a:tcPr marL="68592" marR="68592" marT="0" marB="0"/>
                </a:tc>
                <a:extLst>
                  <a:ext uri="{0D108BD9-81ED-4DB2-BD59-A6C34878D82A}">
                    <a16:rowId xmlns:a16="http://schemas.microsoft.com/office/drawing/2014/main" val="10001"/>
                  </a:ext>
                </a:extLst>
              </a:tr>
              <a:tr h="491294">
                <a:tc>
                  <a:txBody>
                    <a:bodyPr/>
                    <a:lstStyle/>
                    <a:p>
                      <a:pPr marR="0" indent="0" algn="ctr" rtl="0">
                        <a:lnSpc>
                          <a:spcPct val="119000"/>
                        </a:lnSpc>
                        <a:spcBef>
                          <a:spcPts val="0"/>
                        </a:spcBef>
                        <a:spcAft>
                          <a:spcPts val="0"/>
                        </a:spcAft>
                      </a:pPr>
                      <a:r>
                        <a:rPr lang="en-GB" sz="1400" kern="1400">
                          <a:ln>
                            <a:noFill/>
                          </a:ln>
                          <a:solidFill>
                            <a:srgbClr val="000000"/>
                          </a:solidFill>
                          <a:effectLst/>
                          <a:latin typeface="Calibri" panose="020F0502020204030204" pitchFamily="34" charset="0"/>
                        </a:rPr>
                        <a:t>Geometry</a:t>
                      </a:r>
                    </a:p>
                  </a:txBody>
                  <a:tcPr marL="68592" marR="68592" marT="0" marB="0"/>
                </a:tc>
                <a:tc>
                  <a:txBody>
                    <a:bodyPr/>
                    <a:lstStyle/>
                    <a:p>
                      <a:pPr marR="0" indent="0" algn="l" rtl="0">
                        <a:lnSpc>
                          <a:spcPct val="119000"/>
                        </a:lnSpc>
                        <a:spcBef>
                          <a:spcPts val="0"/>
                        </a:spcBef>
                        <a:spcAft>
                          <a:spcPts val="0"/>
                        </a:spcAft>
                      </a:pPr>
                      <a:r>
                        <a:rPr lang="en-GB" sz="1400" b="1" kern="1400">
                          <a:ln>
                            <a:noFill/>
                          </a:ln>
                          <a:solidFill>
                            <a:srgbClr val="00B050"/>
                          </a:solidFill>
                          <a:effectLst/>
                          <a:latin typeface="Calibri" panose="020F0502020204030204" pitchFamily="34" charset="0"/>
                        </a:rPr>
                        <a:t>Geometry 2- Position and direction</a:t>
                      </a:r>
                      <a:endParaRPr lang="en-GB" sz="1400" kern="1400">
                        <a:ln>
                          <a:noFill/>
                        </a:ln>
                        <a:solidFill>
                          <a:srgbClr val="000000"/>
                        </a:solidFill>
                        <a:effectLst/>
                        <a:latin typeface="Calibri" panose="020F0502020204030204" pitchFamily="34" charset="0"/>
                      </a:endParaRPr>
                    </a:p>
                  </a:txBody>
                  <a:tcPr marL="68592" marR="68592" marT="0" marB="0"/>
                </a:tc>
                <a:tc>
                  <a:txBody>
                    <a:bodyPr/>
                    <a:lstStyle/>
                    <a:p>
                      <a:pPr marR="0" indent="0" algn="l" rtl="0">
                        <a:lnSpc>
                          <a:spcPct val="119000"/>
                        </a:lnSpc>
                        <a:spcBef>
                          <a:spcPts val="0"/>
                        </a:spcBef>
                        <a:spcAft>
                          <a:spcPts val="0"/>
                        </a:spcAft>
                      </a:pPr>
                      <a:r>
                        <a:rPr lang="en-GB" sz="1400" kern="1400">
                          <a:ln>
                            <a:noFill/>
                          </a:ln>
                          <a:solidFill>
                            <a:srgbClr val="000000"/>
                          </a:solidFill>
                          <a:effectLst/>
                          <a:latin typeface="Calibri" panose="020F0502020204030204" pitchFamily="34" charset="0"/>
                        </a:rPr>
                        <a:t>Co-ordinates</a:t>
                      </a:r>
                    </a:p>
                    <a:p>
                      <a:pPr marR="0" indent="0" algn="l" rtl="0">
                        <a:lnSpc>
                          <a:spcPct val="119000"/>
                        </a:lnSpc>
                        <a:spcBef>
                          <a:spcPts val="0"/>
                        </a:spcBef>
                        <a:spcAft>
                          <a:spcPts val="0"/>
                        </a:spcAft>
                      </a:pPr>
                      <a:r>
                        <a:rPr lang="en-GB" sz="1400" kern="1400">
                          <a:ln>
                            <a:noFill/>
                          </a:ln>
                          <a:solidFill>
                            <a:srgbClr val="000000"/>
                          </a:solidFill>
                          <a:effectLst/>
                          <a:latin typeface="Calibri" panose="020F0502020204030204" pitchFamily="34" charset="0"/>
                        </a:rPr>
                        <a:t>Translation and reflection.</a:t>
                      </a:r>
                    </a:p>
                  </a:txBody>
                  <a:tcPr marL="68592" marR="68592" marT="0" marB="0"/>
                </a:tc>
                <a:extLst>
                  <a:ext uri="{0D108BD9-81ED-4DB2-BD59-A6C34878D82A}">
                    <a16:rowId xmlns:a16="http://schemas.microsoft.com/office/drawing/2014/main" val="10002"/>
                  </a:ext>
                </a:extLst>
              </a:tr>
              <a:tr h="491294">
                <a:tc>
                  <a:txBody>
                    <a:bodyPr/>
                    <a:lstStyle/>
                    <a:p>
                      <a:pPr marR="0" indent="0" algn="ctr" rtl="0">
                        <a:lnSpc>
                          <a:spcPct val="119000"/>
                        </a:lnSpc>
                        <a:spcBef>
                          <a:spcPts val="0"/>
                        </a:spcBef>
                        <a:spcAft>
                          <a:spcPts val="0"/>
                        </a:spcAft>
                      </a:pPr>
                      <a:r>
                        <a:rPr lang="en-GB" sz="1400" kern="1400">
                          <a:ln>
                            <a:noFill/>
                          </a:ln>
                          <a:solidFill>
                            <a:srgbClr val="000000"/>
                          </a:solidFill>
                          <a:effectLst/>
                          <a:latin typeface="Calibri" panose="020F0502020204030204" pitchFamily="34" charset="0"/>
                        </a:rPr>
                        <a:t>Number</a:t>
                      </a:r>
                    </a:p>
                  </a:txBody>
                  <a:tcPr marL="68592" marR="68592" marT="0" marB="0"/>
                </a:tc>
                <a:tc>
                  <a:txBody>
                    <a:bodyPr/>
                    <a:lstStyle/>
                    <a:p>
                      <a:pPr marR="0" indent="0" algn="l" rtl="0">
                        <a:lnSpc>
                          <a:spcPct val="119000"/>
                        </a:lnSpc>
                        <a:spcBef>
                          <a:spcPts val="0"/>
                        </a:spcBef>
                        <a:spcAft>
                          <a:spcPts val="0"/>
                        </a:spcAft>
                      </a:pPr>
                      <a:r>
                        <a:rPr lang="en-GB" sz="1400" b="1" kern="1400">
                          <a:ln>
                            <a:noFill/>
                          </a:ln>
                          <a:solidFill>
                            <a:srgbClr val="00B050"/>
                          </a:solidFill>
                          <a:effectLst/>
                          <a:latin typeface="Calibri" panose="020F0502020204030204" pitchFamily="34" charset="0"/>
                        </a:rPr>
                        <a:t>Ratio and proportion</a:t>
                      </a:r>
                      <a:endParaRPr lang="en-GB" sz="1400" kern="1400">
                        <a:ln>
                          <a:noFill/>
                        </a:ln>
                        <a:solidFill>
                          <a:srgbClr val="000000"/>
                        </a:solidFill>
                        <a:effectLst/>
                        <a:latin typeface="Calibri" panose="020F0502020204030204" pitchFamily="34" charset="0"/>
                      </a:endParaRPr>
                    </a:p>
                  </a:txBody>
                  <a:tcPr marL="68592" marR="68592" marT="0" marB="0"/>
                </a:tc>
                <a:tc>
                  <a:txBody>
                    <a:bodyPr/>
                    <a:lstStyle/>
                    <a:p>
                      <a:pPr marR="0" indent="0" algn="l" rtl="0">
                        <a:lnSpc>
                          <a:spcPct val="119000"/>
                        </a:lnSpc>
                        <a:spcBef>
                          <a:spcPts val="0"/>
                        </a:spcBef>
                        <a:spcAft>
                          <a:spcPts val="0"/>
                        </a:spcAft>
                      </a:pPr>
                      <a:r>
                        <a:rPr lang="en-GB" sz="1400" kern="1400">
                          <a:ln>
                            <a:noFill/>
                          </a:ln>
                          <a:solidFill>
                            <a:srgbClr val="000000"/>
                          </a:solidFill>
                          <a:effectLst/>
                          <a:latin typeface="Calibri" panose="020F0502020204030204" pitchFamily="34" charset="0"/>
                        </a:rPr>
                        <a:t>Scale factor</a:t>
                      </a:r>
                    </a:p>
                    <a:p>
                      <a:pPr marR="0" indent="0" algn="l" rtl="0">
                        <a:lnSpc>
                          <a:spcPct val="119000"/>
                        </a:lnSpc>
                        <a:spcBef>
                          <a:spcPts val="0"/>
                        </a:spcBef>
                        <a:spcAft>
                          <a:spcPts val="0"/>
                        </a:spcAft>
                      </a:pPr>
                      <a:r>
                        <a:rPr lang="en-GB" sz="1400" kern="1400">
                          <a:ln>
                            <a:noFill/>
                          </a:ln>
                          <a:solidFill>
                            <a:srgbClr val="000000"/>
                          </a:solidFill>
                          <a:effectLst/>
                          <a:latin typeface="Calibri" panose="020F0502020204030204" pitchFamily="34" charset="0"/>
                        </a:rPr>
                        <a:t>Sharing</a:t>
                      </a:r>
                    </a:p>
                  </a:txBody>
                  <a:tcPr marL="68592" marR="68592" marT="0" marB="0"/>
                </a:tc>
                <a:extLst>
                  <a:ext uri="{0D108BD9-81ED-4DB2-BD59-A6C34878D82A}">
                    <a16:rowId xmlns:a16="http://schemas.microsoft.com/office/drawing/2014/main" val="10003"/>
                  </a:ext>
                </a:extLst>
              </a:tr>
              <a:tr h="999101">
                <a:tc>
                  <a:txBody>
                    <a:bodyPr/>
                    <a:lstStyle/>
                    <a:p>
                      <a:pPr marR="0" indent="0" algn="ctr" rtl="0">
                        <a:lnSpc>
                          <a:spcPct val="119000"/>
                        </a:lnSpc>
                        <a:spcBef>
                          <a:spcPts val="0"/>
                        </a:spcBef>
                        <a:spcAft>
                          <a:spcPts val="0"/>
                        </a:spcAft>
                      </a:pPr>
                      <a:r>
                        <a:rPr lang="en-GB" sz="1400" kern="1400">
                          <a:ln>
                            <a:noFill/>
                          </a:ln>
                          <a:solidFill>
                            <a:srgbClr val="000000"/>
                          </a:solidFill>
                          <a:effectLst/>
                          <a:latin typeface="Calibri" panose="020F0502020204030204" pitchFamily="34" charset="0"/>
                        </a:rPr>
                        <a:t>Measurement</a:t>
                      </a:r>
                    </a:p>
                  </a:txBody>
                  <a:tcPr marL="68592" marR="68592" marT="0" marB="0"/>
                </a:tc>
                <a:tc>
                  <a:txBody>
                    <a:bodyPr/>
                    <a:lstStyle/>
                    <a:p>
                      <a:pPr marL="0" marR="0" lvl="0" indent="0" algn="l" defTabSz="914400" rtl="0" eaLnBrk="1" fontAlgn="auto" latinLnBrk="0" hangingPunct="1">
                        <a:lnSpc>
                          <a:spcPct val="119000"/>
                        </a:lnSpc>
                        <a:spcBef>
                          <a:spcPts val="0"/>
                        </a:spcBef>
                        <a:spcAft>
                          <a:spcPts val="0"/>
                        </a:spcAft>
                        <a:buClrTx/>
                        <a:buSzTx/>
                        <a:buFontTx/>
                        <a:buNone/>
                        <a:tabLst/>
                        <a:defRPr/>
                      </a:pPr>
                      <a:r>
                        <a:rPr lang="en-GB" sz="1400" b="1" kern="1400">
                          <a:ln>
                            <a:noFill/>
                          </a:ln>
                          <a:solidFill>
                            <a:srgbClr val="00B050"/>
                          </a:solidFill>
                          <a:effectLst/>
                          <a:latin typeface="Calibri" panose="020F0502020204030204" pitchFamily="34" charset="0"/>
                        </a:rPr>
                        <a:t>Measurement 2</a:t>
                      </a:r>
                      <a:endParaRPr lang="en-GB" sz="1400" kern="1400">
                        <a:ln>
                          <a:noFill/>
                        </a:ln>
                        <a:solidFill>
                          <a:srgbClr val="000000"/>
                        </a:solidFill>
                        <a:effectLst/>
                        <a:latin typeface="Calibri" panose="020F0502020204030204" pitchFamily="34" charset="0"/>
                      </a:endParaRPr>
                    </a:p>
                    <a:p>
                      <a:pPr marR="0" indent="0" algn="l" rtl="0">
                        <a:lnSpc>
                          <a:spcPct val="119000"/>
                        </a:lnSpc>
                        <a:spcBef>
                          <a:spcPts val="0"/>
                        </a:spcBef>
                        <a:spcAft>
                          <a:spcPts val="0"/>
                        </a:spcAft>
                      </a:pPr>
                      <a:endParaRPr lang="en-GB" sz="1400" kern="1400">
                        <a:ln>
                          <a:noFill/>
                        </a:ln>
                        <a:solidFill>
                          <a:srgbClr val="000000"/>
                        </a:solidFill>
                        <a:effectLst/>
                        <a:latin typeface="Calibri" panose="020F0502020204030204" pitchFamily="34" charset="0"/>
                      </a:endParaRPr>
                    </a:p>
                  </a:txBody>
                  <a:tcPr marL="68592" marR="68592" marT="0" marB="0"/>
                </a:tc>
                <a:tc>
                  <a:txBody>
                    <a:bodyPr/>
                    <a:lstStyle/>
                    <a:p>
                      <a:pPr marR="0" indent="0" algn="l" rtl="0">
                        <a:lnSpc>
                          <a:spcPct val="119000"/>
                        </a:lnSpc>
                        <a:spcBef>
                          <a:spcPts val="0"/>
                        </a:spcBef>
                        <a:spcAft>
                          <a:spcPts val="0"/>
                        </a:spcAft>
                      </a:pPr>
                      <a:r>
                        <a:rPr lang="en-GB" sz="1400" kern="1400">
                          <a:ln>
                            <a:noFill/>
                          </a:ln>
                          <a:solidFill>
                            <a:srgbClr val="000000"/>
                          </a:solidFill>
                          <a:effectLst/>
                          <a:latin typeface="Calibri" panose="020F0502020204030204" pitchFamily="34" charset="0"/>
                        </a:rPr>
                        <a:t>Perimeter</a:t>
                      </a:r>
                    </a:p>
                    <a:p>
                      <a:pPr marR="0" indent="0" algn="l" rtl="0">
                        <a:lnSpc>
                          <a:spcPct val="119000"/>
                        </a:lnSpc>
                        <a:spcBef>
                          <a:spcPts val="0"/>
                        </a:spcBef>
                        <a:spcAft>
                          <a:spcPts val="0"/>
                        </a:spcAft>
                      </a:pPr>
                      <a:r>
                        <a:rPr lang="en-GB" sz="1400" kern="1400">
                          <a:ln>
                            <a:noFill/>
                          </a:ln>
                          <a:solidFill>
                            <a:srgbClr val="000000"/>
                          </a:solidFill>
                          <a:effectLst/>
                          <a:latin typeface="Calibri" panose="020F0502020204030204" pitchFamily="34" charset="0"/>
                        </a:rPr>
                        <a:t>Area</a:t>
                      </a:r>
                    </a:p>
                    <a:p>
                      <a:pPr marR="0" indent="0" algn="l" rtl="0">
                        <a:lnSpc>
                          <a:spcPct val="119000"/>
                        </a:lnSpc>
                        <a:spcBef>
                          <a:spcPts val="0"/>
                        </a:spcBef>
                        <a:spcAft>
                          <a:spcPts val="0"/>
                        </a:spcAft>
                      </a:pPr>
                      <a:r>
                        <a:rPr lang="en-GB" sz="1400" kern="1400">
                          <a:ln>
                            <a:noFill/>
                          </a:ln>
                          <a:solidFill>
                            <a:srgbClr val="000000"/>
                          </a:solidFill>
                          <a:effectLst/>
                          <a:latin typeface="Calibri" panose="020F0502020204030204" pitchFamily="34" charset="0"/>
                        </a:rPr>
                        <a:t>Volume</a:t>
                      </a:r>
                    </a:p>
                    <a:p>
                      <a:pPr marR="0" indent="0" algn="l" rtl="0">
                        <a:lnSpc>
                          <a:spcPct val="119000"/>
                        </a:lnSpc>
                        <a:spcBef>
                          <a:spcPts val="0"/>
                        </a:spcBef>
                        <a:spcAft>
                          <a:spcPts val="0"/>
                        </a:spcAft>
                      </a:pPr>
                      <a:r>
                        <a:rPr lang="en-GB" sz="1400" kern="1400">
                          <a:ln>
                            <a:noFill/>
                          </a:ln>
                          <a:solidFill>
                            <a:srgbClr val="000000"/>
                          </a:solidFill>
                          <a:effectLst/>
                          <a:latin typeface="Calibri" panose="020F0502020204030204" pitchFamily="34" charset="0"/>
                        </a:rPr>
                        <a:t>Converting units of measure</a:t>
                      </a:r>
                    </a:p>
                  </a:txBody>
                  <a:tcPr marL="68592" marR="68592" marT="0" marB="0"/>
                </a:tc>
                <a:extLst>
                  <a:ext uri="{0D108BD9-81ED-4DB2-BD59-A6C34878D82A}">
                    <a16:rowId xmlns:a16="http://schemas.microsoft.com/office/drawing/2014/main" val="10004"/>
                  </a:ext>
                </a:extLst>
              </a:tr>
              <a:tr h="1253004">
                <a:tc>
                  <a:txBody>
                    <a:bodyPr/>
                    <a:lstStyle/>
                    <a:p>
                      <a:pPr marR="0" indent="0" algn="ctr" rtl="0">
                        <a:lnSpc>
                          <a:spcPct val="119000"/>
                        </a:lnSpc>
                        <a:spcBef>
                          <a:spcPts val="0"/>
                        </a:spcBef>
                        <a:spcAft>
                          <a:spcPts val="0"/>
                        </a:spcAft>
                      </a:pPr>
                      <a:r>
                        <a:rPr lang="en-GB" sz="1400" kern="1400">
                          <a:ln>
                            <a:noFill/>
                          </a:ln>
                          <a:solidFill>
                            <a:srgbClr val="000000"/>
                          </a:solidFill>
                          <a:effectLst/>
                          <a:latin typeface="Calibri" panose="020F0502020204030204" pitchFamily="34" charset="0"/>
                        </a:rPr>
                        <a:t>Number</a:t>
                      </a:r>
                    </a:p>
                  </a:txBody>
                  <a:tcPr marL="68592" marR="68592" marT="0" marB="0"/>
                </a:tc>
                <a:tc>
                  <a:txBody>
                    <a:bodyPr/>
                    <a:lstStyle/>
                    <a:p>
                      <a:pPr marR="0" indent="0" algn="l" rtl="0">
                        <a:lnSpc>
                          <a:spcPct val="119000"/>
                        </a:lnSpc>
                        <a:spcBef>
                          <a:spcPts val="0"/>
                        </a:spcBef>
                        <a:spcAft>
                          <a:spcPts val="0"/>
                        </a:spcAft>
                      </a:pPr>
                      <a:r>
                        <a:rPr lang="en-GB" sz="1400" b="1" kern="1400">
                          <a:ln>
                            <a:noFill/>
                          </a:ln>
                          <a:solidFill>
                            <a:srgbClr val="00B050"/>
                          </a:solidFill>
                          <a:effectLst/>
                          <a:latin typeface="Calibri" panose="020F0502020204030204" pitchFamily="34" charset="0"/>
                        </a:rPr>
                        <a:t>Number 3</a:t>
                      </a:r>
                      <a:endParaRPr lang="en-GB" sz="1400" kern="1400">
                        <a:ln>
                          <a:noFill/>
                        </a:ln>
                        <a:solidFill>
                          <a:srgbClr val="000000"/>
                        </a:solidFill>
                        <a:effectLst/>
                        <a:latin typeface="Calibri" panose="020F0502020204030204" pitchFamily="34" charset="0"/>
                      </a:endParaRPr>
                    </a:p>
                  </a:txBody>
                  <a:tcPr marL="68592" marR="68592" marT="0" marB="0"/>
                </a:tc>
                <a:tc>
                  <a:txBody>
                    <a:bodyPr/>
                    <a:lstStyle/>
                    <a:p>
                      <a:pPr marR="0" indent="0" algn="l" rtl="0">
                        <a:lnSpc>
                          <a:spcPct val="119000"/>
                        </a:lnSpc>
                        <a:spcBef>
                          <a:spcPts val="0"/>
                        </a:spcBef>
                        <a:spcAft>
                          <a:spcPts val="0"/>
                        </a:spcAft>
                      </a:pPr>
                      <a:r>
                        <a:rPr lang="en-GB" sz="1400" kern="1400">
                          <a:ln>
                            <a:noFill/>
                          </a:ln>
                          <a:solidFill>
                            <a:srgbClr val="000000"/>
                          </a:solidFill>
                          <a:effectLst/>
                          <a:latin typeface="Calibri" panose="020F0502020204030204" pitchFamily="34" charset="0"/>
                        </a:rPr>
                        <a:t>Compare and order fractions</a:t>
                      </a:r>
                    </a:p>
                    <a:p>
                      <a:pPr marR="0" indent="0" algn="l" rtl="0">
                        <a:lnSpc>
                          <a:spcPct val="119000"/>
                        </a:lnSpc>
                        <a:spcBef>
                          <a:spcPts val="0"/>
                        </a:spcBef>
                        <a:spcAft>
                          <a:spcPts val="0"/>
                        </a:spcAft>
                      </a:pPr>
                      <a:r>
                        <a:rPr lang="en-GB" sz="1400" kern="1400">
                          <a:ln>
                            <a:noFill/>
                          </a:ln>
                          <a:solidFill>
                            <a:srgbClr val="000000"/>
                          </a:solidFill>
                          <a:effectLst/>
                          <a:latin typeface="Calibri" panose="020F0502020204030204" pitchFamily="34" charset="0"/>
                        </a:rPr>
                        <a:t>Improper and mixed number fractions</a:t>
                      </a:r>
                    </a:p>
                    <a:p>
                      <a:pPr marR="0" indent="0" algn="l" rtl="0">
                        <a:lnSpc>
                          <a:spcPct val="119000"/>
                        </a:lnSpc>
                        <a:spcBef>
                          <a:spcPts val="0"/>
                        </a:spcBef>
                        <a:spcAft>
                          <a:spcPts val="0"/>
                        </a:spcAft>
                      </a:pPr>
                      <a:r>
                        <a:rPr lang="en-GB" sz="1400" kern="1400">
                          <a:ln>
                            <a:noFill/>
                          </a:ln>
                          <a:solidFill>
                            <a:srgbClr val="000000"/>
                          </a:solidFill>
                          <a:effectLst/>
                          <a:latin typeface="Calibri" panose="020F0502020204030204" pitchFamily="34" charset="0"/>
                        </a:rPr>
                        <a:t>+ and – fractions</a:t>
                      </a:r>
                    </a:p>
                    <a:p>
                      <a:pPr marR="0" indent="0" algn="l" rtl="0">
                        <a:lnSpc>
                          <a:spcPct val="119000"/>
                        </a:lnSpc>
                        <a:spcBef>
                          <a:spcPts val="0"/>
                        </a:spcBef>
                        <a:spcAft>
                          <a:spcPts val="0"/>
                        </a:spcAft>
                      </a:pPr>
                      <a:r>
                        <a:rPr lang="en-GB" sz="1400" kern="1400">
                          <a:ln>
                            <a:noFill/>
                          </a:ln>
                          <a:solidFill>
                            <a:srgbClr val="000000"/>
                          </a:solidFill>
                          <a:effectLst/>
                          <a:latin typeface="Calibri" panose="020F0502020204030204" pitchFamily="34" charset="0"/>
                        </a:rPr>
                        <a:t>X fractions</a:t>
                      </a:r>
                    </a:p>
                    <a:p>
                      <a:pPr marR="0" indent="0" algn="l" rtl="0">
                        <a:lnSpc>
                          <a:spcPct val="119000"/>
                        </a:lnSpc>
                        <a:spcBef>
                          <a:spcPts val="0"/>
                        </a:spcBef>
                        <a:spcAft>
                          <a:spcPts val="0"/>
                        </a:spcAft>
                      </a:pPr>
                      <a:r>
                        <a:rPr lang="en-GB" sz="1400" kern="1400">
                          <a:ln>
                            <a:noFill/>
                          </a:ln>
                          <a:solidFill>
                            <a:srgbClr val="000000"/>
                          </a:solidFill>
                          <a:effectLst/>
                          <a:latin typeface="Calibri" panose="020F0502020204030204" pitchFamily="34" charset="0"/>
                        </a:rPr>
                        <a:t>÷ fractions</a:t>
                      </a:r>
                    </a:p>
                  </a:txBody>
                  <a:tcPr marL="68592" marR="68592" marT="0" marB="0"/>
                </a:tc>
                <a:extLst>
                  <a:ext uri="{0D108BD9-81ED-4DB2-BD59-A6C34878D82A}">
                    <a16:rowId xmlns:a16="http://schemas.microsoft.com/office/drawing/2014/main" val="10005"/>
                  </a:ext>
                </a:extLst>
              </a:tr>
              <a:tr h="999101">
                <a:tc>
                  <a:txBody>
                    <a:bodyPr/>
                    <a:lstStyle/>
                    <a:p>
                      <a:pPr marR="0" indent="0" algn="ctr" rtl="0">
                        <a:lnSpc>
                          <a:spcPct val="119000"/>
                        </a:lnSpc>
                        <a:spcBef>
                          <a:spcPts val="0"/>
                        </a:spcBef>
                        <a:spcAft>
                          <a:spcPts val="0"/>
                        </a:spcAft>
                      </a:pPr>
                      <a:r>
                        <a:rPr lang="en-GB" sz="1400" kern="1400">
                          <a:ln>
                            <a:noFill/>
                          </a:ln>
                          <a:solidFill>
                            <a:srgbClr val="000000"/>
                          </a:solidFill>
                          <a:effectLst/>
                          <a:latin typeface="Calibri" panose="020F0502020204030204" pitchFamily="34" charset="0"/>
                        </a:rPr>
                        <a:t>Geometry</a:t>
                      </a:r>
                    </a:p>
                  </a:txBody>
                  <a:tcPr marL="68592" marR="68592" marT="0" marB="0"/>
                </a:tc>
                <a:tc>
                  <a:txBody>
                    <a:bodyPr/>
                    <a:lstStyle/>
                    <a:p>
                      <a:pPr marR="0" indent="0" algn="l" rtl="0">
                        <a:lnSpc>
                          <a:spcPct val="119000"/>
                        </a:lnSpc>
                        <a:spcBef>
                          <a:spcPts val="0"/>
                        </a:spcBef>
                        <a:spcAft>
                          <a:spcPts val="0"/>
                        </a:spcAft>
                      </a:pPr>
                      <a:r>
                        <a:rPr lang="en-GB" sz="1400" b="1" kern="1400">
                          <a:ln>
                            <a:noFill/>
                          </a:ln>
                          <a:solidFill>
                            <a:srgbClr val="00B050"/>
                          </a:solidFill>
                          <a:effectLst/>
                          <a:latin typeface="Calibri" panose="020F0502020204030204" pitchFamily="34" charset="0"/>
                        </a:rPr>
                        <a:t>Geometry 3- Properties of shape</a:t>
                      </a:r>
                      <a:endParaRPr lang="en-GB" sz="1400" kern="1400">
                        <a:ln>
                          <a:noFill/>
                        </a:ln>
                        <a:solidFill>
                          <a:srgbClr val="000000"/>
                        </a:solidFill>
                        <a:effectLst/>
                        <a:latin typeface="Calibri" panose="020F0502020204030204" pitchFamily="34" charset="0"/>
                      </a:endParaRPr>
                    </a:p>
                  </a:txBody>
                  <a:tcPr marL="68592" marR="68592" marT="0" marB="0"/>
                </a:tc>
                <a:tc>
                  <a:txBody>
                    <a:bodyPr/>
                    <a:lstStyle/>
                    <a:p>
                      <a:pPr marR="0" indent="0" algn="l" rtl="0">
                        <a:lnSpc>
                          <a:spcPct val="119000"/>
                        </a:lnSpc>
                        <a:spcBef>
                          <a:spcPts val="0"/>
                        </a:spcBef>
                        <a:spcAft>
                          <a:spcPts val="0"/>
                        </a:spcAft>
                      </a:pPr>
                      <a:r>
                        <a:rPr lang="en-GB" sz="1400" kern="1400">
                          <a:ln>
                            <a:noFill/>
                          </a:ln>
                          <a:solidFill>
                            <a:srgbClr val="000000"/>
                          </a:solidFill>
                          <a:effectLst/>
                          <a:latin typeface="Calibri" panose="020F0502020204030204" pitchFamily="34" charset="0"/>
                        </a:rPr>
                        <a:t>3D shapes</a:t>
                      </a:r>
                    </a:p>
                    <a:p>
                      <a:pPr marR="0" indent="0" algn="l" rtl="0">
                        <a:lnSpc>
                          <a:spcPct val="119000"/>
                        </a:lnSpc>
                        <a:spcBef>
                          <a:spcPts val="0"/>
                        </a:spcBef>
                        <a:spcAft>
                          <a:spcPts val="0"/>
                        </a:spcAft>
                      </a:pPr>
                      <a:r>
                        <a:rPr lang="en-GB" sz="1400" kern="1400">
                          <a:ln>
                            <a:noFill/>
                          </a:ln>
                          <a:solidFill>
                            <a:srgbClr val="000000"/>
                          </a:solidFill>
                          <a:effectLst/>
                          <a:latin typeface="Calibri" panose="020F0502020204030204" pitchFamily="34" charset="0"/>
                        </a:rPr>
                        <a:t>Nets</a:t>
                      </a:r>
                    </a:p>
                    <a:p>
                      <a:pPr marR="0" indent="0" algn="l" rtl="0">
                        <a:lnSpc>
                          <a:spcPct val="119000"/>
                        </a:lnSpc>
                        <a:spcBef>
                          <a:spcPts val="0"/>
                        </a:spcBef>
                        <a:spcAft>
                          <a:spcPts val="0"/>
                        </a:spcAft>
                      </a:pPr>
                      <a:r>
                        <a:rPr lang="en-GB" sz="1400" kern="1400">
                          <a:ln>
                            <a:noFill/>
                          </a:ln>
                          <a:solidFill>
                            <a:srgbClr val="000000"/>
                          </a:solidFill>
                          <a:effectLst/>
                          <a:latin typeface="Calibri" panose="020F0502020204030204" pitchFamily="34" charset="0"/>
                        </a:rPr>
                        <a:t>Drawing shapes</a:t>
                      </a:r>
                    </a:p>
                    <a:p>
                      <a:pPr marR="0" indent="0" algn="l" rtl="0">
                        <a:lnSpc>
                          <a:spcPct val="119000"/>
                        </a:lnSpc>
                        <a:spcBef>
                          <a:spcPts val="0"/>
                        </a:spcBef>
                        <a:spcAft>
                          <a:spcPts val="0"/>
                        </a:spcAft>
                      </a:pPr>
                      <a:r>
                        <a:rPr lang="en-GB" sz="1400" kern="1400">
                          <a:ln>
                            <a:noFill/>
                          </a:ln>
                          <a:solidFill>
                            <a:srgbClr val="000000"/>
                          </a:solidFill>
                          <a:effectLst/>
                          <a:latin typeface="Calibri" panose="020F0502020204030204" pitchFamily="34" charset="0"/>
                        </a:rPr>
                        <a:t>Missing angles</a:t>
                      </a:r>
                    </a:p>
                  </a:txBody>
                  <a:tcPr marL="68592" marR="68592" marT="0" marB="0"/>
                </a:tc>
                <a:extLst>
                  <a:ext uri="{0D108BD9-81ED-4DB2-BD59-A6C34878D82A}">
                    <a16:rowId xmlns:a16="http://schemas.microsoft.com/office/drawing/2014/main" val="10006"/>
                  </a:ext>
                </a:extLst>
              </a:tr>
            </a:tbl>
          </a:graphicData>
        </a:graphic>
      </p:graphicFrame>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E60989-D075-B47D-FAC7-BFFDF601F1DF}"/>
              </a:ext>
            </a:extLst>
          </p:cNvPr>
          <p:cNvSpPr>
            <a:spLocks noGrp="1"/>
          </p:cNvSpPr>
          <p:nvPr>
            <p:ph type="title"/>
          </p:nvPr>
        </p:nvSpPr>
        <p:spPr>
          <a:xfrm>
            <a:off x="347663" y="404813"/>
            <a:ext cx="8229600" cy="576262"/>
          </a:xfrm>
        </p:spPr>
        <p:txBody>
          <a:bodyPr>
            <a:normAutofit fontScale="90000"/>
          </a:bodyPr>
          <a:lstStyle/>
          <a:p>
            <a:pPr>
              <a:defRPr/>
            </a:pPr>
            <a:r>
              <a:rPr lang="en-GB" sz="4000">
                <a:solidFill>
                  <a:srgbClr val="0070C0"/>
                </a:solidFill>
                <a:latin typeface="Candara" panose="020E0502030303020204" pitchFamily="34" charset="0"/>
              </a:rPr>
              <a:t>Our curriculum- summer term</a:t>
            </a:r>
          </a:p>
        </p:txBody>
      </p:sp>
      <p:graphicFrame>
        <p:nvGraphicFramePr>
          <p:cNvPr id="12" name="Table 13">
            <a:extLst>
              <a:ext uri="{FF2B5EF4-FFF2-40B4-BE49-F238E27FC236}">
                <a16:creationId xmlns:a16="http://schemas.microsoft.com/office/drawing/2014/main" id="{3BAEE333-88B6-5EEC-DD1E-9915FFA994FF}"/>
              </a:ext>
            </a:extLst>
          </p:cNvPr>
          <p:cNvGraphicFramePr>
            <a:graphicFrameLocks noGrp="1"/>
          </p:cNvGraphicFramePr>
          <p:nvPr/>
        </p:nvGraphicFramePr>
        <p:xfrm>
          <a:off x="344488" y="1341438"/>
          <a:ext cx="8424862" cy="3594100"/>
        </p:xfrm>
        <a:graphic>
          <a:graphicData uri="http://schemas.openxmlformats.org/drawingml/2006/table">
            <a:tbl>
              <a:tblPr firstRow="1" bandRow="1">
                <a:tableStyleId>{5C22544A-7EE6-4342-B048-85BDC9FD1C3A}</a:tableStyleId>
              </a:tblPr>
              <a:tblGrid>
                <a:gridCol w="1671291">
                  <a:extLst>
                    <a:ext uri="{9D8B030D-6E8A-4147-A177-3AD203B41FA5}">
                      <a16:colId xmlns:a16="http://schemas.microsoft.com/office/drawing/2014/main" val="20000"/>
                    </a:ext>
                  </a:extLst>
                </a:gridCol>
                <a:gridCol w="2448250">
                  <a:extLst>
                    <a:ext uri="{9D8B030D-6E8A-4147-A177-3AD203B41FA5}">
                      <a16:colId xmlns:a16="http://schemas.microsoft.com/office/drawing/2014/main" val="20001"/>
                    </a:ext>
                  </a:extLst>
                </a:gridCol>
                <a:gridCol w="4305321">
                  <a:extLst>
                    <a:ext uri="{9D8B030D-6E8A-4147-A177-3AD203B41FA5}">
                      <a16:colId xmlns:a16="http://schemas.microsoft.com/office/drawing/2014/main" val="20002"/>
                    </a:ext>
                  </a:extLst>
                </a:gridCol>
              </a:tblGrid>
              <a:tr h="370734">
                <a:tc>
                  <a:txBody>
                    <a:bodyPr/>
                    <a:lstStyle/>
                    <a:p>
                      <a:pPr marR="0" indent="0" algn="ctr" rtl="0">
                        <a:lnSpc>
                          <a:spcPct val="119000"/>
                        </a:lnSpc>
                        <a:spcBef>
                          <a:spcPts val="0"/>
                        </a:spcBef>
                        <a:spcAft>
                          <a:spcPts val="0"/>
                        </a:spcAft>
                      </a:pPr>
                      <a:r>
                        <a:rPr lang="en-GB" sz="1800" b="1" kern="1400">
                          <a:ln>
                            <a:noFill/>
                          </a:ln>
                          <a:solidFill>
                            <a:schemeClr val="bg1"/>
                          </a:solidFill>
                          <a:effectLst/>
                          <a:latin typeface="Calibri" panose="020F0502020204030204" pitchFamily="34" charset="0"/>
                        </a:rPr>
                        <a:t>TOPIC</a:t>
                      </a:r>
                      <a:endParaRPr lang="en-GB" sz="1800" kern="1400">
                        <a:ln>
                          <a:noFill/>
                        </a:ln>
                        <a:solidFill>
                          <a:schemeClr val="bg1"/>
                        </a:solidFill>
                        <a:effectLst/>
                        <a:latin typeface="Calibri" panose="020F0502020204030204" pitchFamily="34" charset="0"/>
                      </a:endParaRPr>
                    </a:p>
                  </a:txBody>
                  <a:tcPr marL="68579" marR="68579" marT="0" marB="0"/>
                </a:tc>
                <a:tc>
                  <a:txBody>
                    <a:bodyPr/>
                    <a:lstStyle/>
                    <a:p>
                      <a:pPr marR="0" indent="0" algn="ctr" rtl="0">
                        <a:lnSpc>
                          <a:spcPct val="119000"/>
                        </a:lnSpc>
                        <a:spcBef>
                          <a:spcPts val="0"/>
                        </a:spcBef>
                        <a:spcAft>
                          <a:spcPts val="0"/>
                        </a:spcAft>
                      </a:pPr>
                      <a:r>
                        <a:rPr lang="en-GB" sz="1800" b="1" kern="1400">
                          <a:ln>
                            <a:noFill/>
                          </a:ln>
                          <a:solidFill>
                            <a:schemeClr val="bg1"/>
                          </a:solidFill>
                          <a:effectLst/>
                          <a:latin typeface="Calibri" panose="020F0502020204030204" pitchFamily="34" charset="0"/>
                        </a:rPr>
                        <a:t>STRAND</a:t>
                      </a:r>
                      <a:endParaRPr lang="en-GB" sz="1800" kern="1400">
                        <a:ln>
                          <a:noFill/>
                        </a:ln>
                        <a:solidFill>
                          <a:schemeClr val="bg1"/>
                        </a:solidFill>
                        <a:effectLst/>
                        <a:latin typeface="Calibri" panose="020F0502020204030204" pitchFamily="34" charset="0"/>
                      </a:endParaRPr>
                    </a:p>
                  </a:txBody>
                  <a:tcPr marL="68579" marR="68579" marT="0" marB="0"/>
                </a:tc>
                <a:tc>
                  <a:txBody>
                    <a:bodyPr/>
                    <a:lstStyle/>
                    <a:p>
                      <a:pPr marR="0" indent="0" algn="ctr" rtl="0">
                        <a:lnSpc>
                          <a:spcPct val="119000"/>
                        </a:lnSpc>
                        <a:spcBef>
                          <a:spcPts val="0"/>
                        </a:spcBef>
                        <a:spcAft>
                          <a:spcPts val="0"/>
                        </a:spcAft>
                      </a:pPr>
                      <a:r>
                        <a:rPr lang="en-GB" sz="1800" b="1" kern="1400">
                          <a:ln>
                            <a:noFill/>
                          </a:ln>
                          <a:solidFill>
                            <a:schemeClr val="bg1"/>
                          </a:solidFill>
                          <a:effectLst/>
                          <a:latin typeface="Calibri" panose="020F0502020204030204" pitchFamily="34" charset="0"/>
                        </a:rPr>
                        <a:t>SUB-STRANDS</a:t>
                      </a:r>
                      <a:endParaRPr lang="en-GB" sz="1800" kern="1400">
                        <a:ln>
                          <a:noFill/>
                        </a:ln>
                        <a:solidFill>
                          <a:schemeClr val="bg1"/>
                        </a:solidFill>
                        <a:effectLst/>
                        <a:latin typeface="Calibri" panose="020F0502020204030204" pitchFamily="34" charset="0"/>
                      </a:endParaRPr>
                    </a:p>
                  </a:txBody>
                  <a:tcPr marL="68579" marR="68579" marT="0" marB="0"/>
                </a:tc>
                <a:extLst>
                  <a:ext uri="{0D108BD9-81ED-4DB2-BD59-A6C34878D82A}">
                    <a16:rowId xmlns:a16="http://schemas.microsoft.com/office/drawing/2014/main" val="10000"/>
                  </a:ext>
                </a:extLst>
              </a:tr>
              <a:tr h="894969">
                <a:tc>
                  <a:txBody>
                    <a:bodyPr/>
                    <a:lstStyle/>
                    <a:p>
                      <a:pPr marR="0" indent="0" algn="ctr" rtl="0">
                        <a:lnSpc>
                          <a:spcPct val="119000"/>
                        </a:lnSpc>
                        <a:spcBef>
                          <a:spcPts val="0"/>
                        </a:spcBef>
                        <a:spcAft>
                          <a:spcPts val="0"/>
                        </a:spcAft>
                      </a:pPr>
                      <a:r>
                        <a:rPr lang="en-GB" sz="1000" kern="1400">
                          <a:ln>
                            <a:noFill/>
                          </a:ln>
                          <a:solidFill>
                            <a:srgbClr val="000000"/>
                          </a:solidFill>
                          <a:effectLst/>
                          <a:latin typeface="Calibri" panose="020F0502020204030204" pitchFamily="34" charset="0"/>
                        </a:rPr>
                        <a:t>Algebra </a:t>
                      </a:r>
                    </a:p>
                  </a:txBody>
                  <a:tcPr marL="68579" marR="68579" marT="0" marB="0"/>
                </a:tc>
                <a:tc>
                  <a:txBody>
                    <a:bodyPr/>
                    <a:lstStyle/>
                    <a:p>
                      <a:pPr marR="0" indent="0" algn="l" rtl="0">
                        <a:lnSpc>
                          <a:spcPct val="119000"/>
                        </a:lnSpc>
                        <a:spcBef>
                          <a:spcPts val="0"/>
                        </a:spcBef>
                        <a:spcAft>
                          <a:spcPts val="0"/>
                        </a:spcAft>
                      </a:pPr>
                      <a:r>
                        <a:rPr lang="en-GB" sz="1000" b="1" kern="1400">
                          <a:ln>
                            <a:noFill/>
                          </a:ln>
                          <a:solidFill>
                            <a:srgbClr val="00B050"/>
                          </a:solidFill>
                          <a:effectLst/>
                          <a:latin typeface="Calibri" panose="020F0502020204030204" pitchFamily="34" charset="0"/>
                        </a:rPr>
                        <a:t>Algebra 1</a:t>
                      </a:r>
                      <a:endParaRPr lang="en-GB" sz="1000" kern="1400">
                        <a:ln>
                          <a:noFill/>
                        </a:ln>
                        <a:solidFill>
                          <a:srgbClr val="000000"/>
                        </a:solidFill>
                        <a:effectLst/>
                        <a:latin typeface="Calibri" panose="020F0502020204030204" pitchFamily="34" charset="0"/>
                      </a:endParaRPr>
                    </a:p>
                  </a:txBody>
                  <a:tcPr marL="68579" marR="68579" marT="0" marB="0"/>
                </a:tc>
                <a:tc>
                  <a:txBody>
                    <a:bodyPr/>
                    <a:lstStyle/>
                    <a:p>
                      <a:pPr marR="0" indent="0" algn="l" rtl="0">
                        <a:lnSpc>
                          <a:spcPct val="119000"/>
                        </a:lnSpc>
                        <a:spcBef>
                          <a:spcPts val="0"/>
                        </a:spcBef>
                        <a:spcAft>
                          <a:spcPts val="0"/>
                        </a:spcAft>
                      </a:pPr>
                      <a:r>
                        <a:rPr lang="en-GB" sz="1000" kern="1400">
                          <a:ln>
                            <a:noFill/>
                          </a:ln>
                          <a:solidFill>
                            <a:srgbClr val="000000"/>
                          </a:solidFill>
                          <a:effectLst/>
                          <a:latin typeface="Calibri" panose="020F0502020204030204" pitchFamily="34" charset="0"/>
                        </a:rPr>
                        <a:t>Simple formulae</a:t>
                      </a:r>
                    </a:p>
                    <a:p>
                      <a:pPr marR="0" indent="0" algn="l" rtl="0">
                        <a:lnSpc>
                          <a:spcPct val="119000"/>
                        </a:lnSpc>
                        <a:spcBef>
                          <a:spcPts val="0"/>
                        </a:spcBef>
                        <a:spcAft>
                          <a:spcPts val="0"/>
                        </a:spcAft>
                      </a:pPr>
                      <a:r>
                        <a:rPr lang="en-GB" sz="1000" kern="1400">
                          <a:ln>
                            <a:noFill/>
                          </a:ln>
                          <a:solidFill>
                            <a:srgbClr val="000000"/>
                          </a:solidFill>
                          <a:effectLst/>
                          <a:latin typeface="Calibri" panose="020F0502020204030204" pitchFamily="34" charset="0"/>
                        </a:rPr>
                        <a:t>Missing number problems</a:t>
                      </a:r>
                    </a:p>
                    <a:p>
                      <a:pPr marR="0" indent="0" algn="l" rtl="0">
                        <a:lnSpc>
                          <a:spcPct val="119000"/>
                        </a:lnSpc>
                        <a:spcBef>
                          <a:spcPts val="0"/>
                        </a:spcBef>
                        <a:spcAft>
                          <a:spcPts val="0"/>
                        </a:spcAft>
                      </a:pPr>
                      <a:r>
                        <a:rPr lang="en-GB" sz="1000" kern="1400">
                          <a:ln>
                            <a:noFill/>
                          </a:ln>
                          <a:solidFill>
                            <a:srgbClr val="000000"/>
                          </a:solidFill>
                          <a:effectLst/>
                          <a:latin typeface="Calibri" panose="020F0502020204030204" pitchFamily="34" charset="0"/>
                        </a:rPr>
                        <a:t>Sequences</a:t>
                      </a:r>
                    </a:p>
                    <a:p>
                      <a:pPr marR="0" indent="0" algn="l" rtl="0">
                        <a:lnSpc>
                          <a:spcPct val="119000"/>
                        </a:lnSpc>
                        <a:spcBef>
                          <a:spcPts val="0"/>
                        </a:spcBef>
                        <a:spcAft>
                          <a:spcPts val="0"/>
                        </a:spcAft>
                      </a:pPr>
                      <a:r>
                        <a:rPr lang="en-GB" sz="1000" kern="1200">
                          <a:solidFill>
                            <a:schemeClr val="dk1"/>
                          </a:solidFill>
                          <a:effectLst/>
                          <a:latin typeface="+mj-lt"/>
                          <a:ea typeface="+mn-ea"/>
                          <a:cs typeface="+mn-cs"/>
                        </a:rPr>
                        <a:t>find pairs of numbers that satisfy number sentences involving two unknowns </a:t>
                      </a:r>
                    </a:p>
                    <a:p>
                      <a:pPr marR="0" indent="0" algn="l" rtl="0">
                        <a:lnSpc>
                          <a:spcPct val="119000"/>
                        </a:lnSpc>
                        <a:spcBef>
                          <a:spcPts val="0"/>
                        </a:spcBef>
                        <a:spcAft>
                          <a:spcPts val="0"/>
                        </a:spcAft>
                      </a:pPr>
                      <a:r>
                        <a:rPr lang="en-GB" sz="1000" kern="1200">
                          <a:solidFill>
                            <a:schemeClr val="dk1"/>
                          </a:solidFill>
                          <a:effectLst/>
                          <a:latin typeface="+mj-lt"/>
                          <a:ea typeface="+mn-ea"/>
                          <a:cs typeface="+mn-cs"/>
                        </a:rPr>
                        <a:t>Enumerate (list) all possibilities of combinations of two variables</a:t>
                      </a:r>
                      <a:endParaRPr lang="en-GB" sz="1000" kern="1400">
                        <a:ln>
                          <a:noFill/>
                        </a:ln>
                        <a:solidFill>
                          <a:srgbClr val="000000"/>
                        </a:solidFill>
                        <a:effectLst/>
                        <a:latin typeface="+mj-lt"/>
                      </a:endParaRPr>
                    </a:p>
                  </a:txBody>
                  <a:tcPr marL="68579" marR="68579" marT="0" marB="0"/>
                </a:tc>
                <a:extLst>
                  <a:ext uri="{0D108BD9-81ED-4DB2-BD59-A6C34878D82A}">
                    <a16:rowId xmlns:a16="http://schemas.microsoft.com/office/drawing/2014/main" val="10001"/>
                  </a:ext>
                </a:extLst>
              </a:tr>
              <a:tr h="474726">
                <a:tc gridSpan="3">
                  <a:txBody>
                    <a:bodyPr/>
                    <a:lstStyle/>
                    <a:p>
                      <a:pPr marR="0" indent="0" algn="ctr" rtl="0">
                        <a:lnSpc>
                          <a:spcPct val="119000"/>
                        </a:lnSpc>
                        <a:spcBef>
                          <a:spcPts val="0"/>
                        </a:spcBef>
                        <a:spcAft>
                          <a:spcPts val="0"/>
                        </a:spcAft>
                      </a:pPr>
                      <a:r>
                        <a:rPr lang="en-GB" sz="2800" kern="1400">
                          <a:ln>
                            <a:noFill/>
                          </a:ln>
                          <a:solidFill>
                            <a:srgbClr val="000000"/>
                          </a:solidFill>
                          <a:effectLst/>
                          <a:latin typeface="Calibri" panose="020F0502020204030204" pitchFamily="34" charset="0"/>
                        </a:rPr>
                        <a:t>SATs week</a:t>
                      </a:r>
                    </a:p>
                  </a:txBody>
                  <a:tcPr marL="68579" marR="68579" marT="0" marB="0"/>
                </a:tc>
                <a:tc hMerge="1">
                  <a:txBody>
                    <a:bodyPr/>
                    <a:lstStyle/>
                    <a:p>
                      <a:pPr marR="0" indent="0" algn="l" rtl="0">
                        <a:lnSpc>
                          <a:spcPct val="119000"/>
                        </a:lnSpc>
                        <a:spcBef>
                          <a:spcPts val="0"/>
                        </a:spcBef>
                        <a:spcAft>
                          <a:spcPts val="0"/>
                        </a:spcAft>
                      </a:pPr>
                      <a:endParaRPr lang="en-GB" sz="1000" kern="1400">
                        <a:ln>
                          <a:noFill/>
                        </a:ln>
                        <a:solidFill>
                          <a:srgbClr val="000000"/>
                        </a:solidFill>
                        <a:effectLst/>
                        <a:latin typeface="Calibri" panose="020F0502020204030204" pitchFamily="34" charset="0"/>
                      </a:endParaRPr>
                    </a:p>
                  </a:txBody>
                  <a:tcPr marL="68580" marR="68580" marT="0" marB="0"/>
                </a:tc>
                <a:tc hMerge="1">
                  <a:txBody>
                    <a:bodyPr/>
                    <a:lstStyle/>
                    <a:p>
                      <a:pPr marR="0" indent="0" algn="l" rtl="0">
                        <a:lnSpc>
                          <a:spcPct val="119000"/>
                        </a:lnSpc>
                        <a:spcBef>
                          <a:spcPts val="0"/>
                        </a:spcBef>
                        <a:spcAft>
                          <a:spcPts val="0"/>
                        </a:spcAft>
                      </a:pPr>
                      <a:endParaRPr lang="en-GB" sz="1000" kern="1400">
                        <a:ln>
                          <a:noFill/>
                        </a:ln>
                        <a:solidFill>
                          <a:srgbClr val="000000"/>
                        </a:solidFill>
                        <a:effectLst/>
                        <a:latin typeface="Calibri" panose="020F0502020204030204" pitchFamily="34" charset="0"/>
                      </a:endParaRPr>
                    </a:p>
                  </a:txBody>
                  <a:tcPr marL="68580" marR="68580" marT="0" marB="0"/>
                </a:tc>
                <a:extLst>
                  <a:ext uri="{0D108BD9-81ED-4DB2-BD59-A6C34878D82A}">
                    <a16:rowId xmlns:a16="http://schemas.microsoft.com/office/drawing/2014/main" val="10002"/>
                  </a:ext>
                </a:extLst>
              </a:tr>
              <a:tr h="1853671">
                <a:tc gridSpan="3">
                  <a:txBody>
                    <a:bodyPr/>
                    <a:lstStyle/>
                    <a:p>
                      <a:pPr marR="0" indent="0" algn="l" rtl="0">
                        <a:lnSpc>
                          <a:spcPct val="119000"/>
                        </a:lnSpc>
                        <a:spcBef>
                          <a:spcPts val="0"/>
                        </a:spcBef>
                        <a:spcAft>
                          <a:spcPts val="0"/>
                        </a:spcAft>
                      </a:pPr>
                      <a:r>
                        <a:rPr lang="en-GB" sz="2000" kern="1400">
                          <a:ln>
                            <a:noFill/>
                          </a:ln>
                          <a:solidFill>
                            <a:srgbClr val="000000"/>
                          </a:solidFill>
                          <a:effectLst/>
                          <a:latin typeface="Calibri" panose="020F0502020204030204" pitchFamily="34" charset="0"/>
                        </a:rPr>
                        <a:t>For the remainder of the year classes will cover:</a:t>
                      </a:r>
                    </a:p>
                    <a:p>
                      <a:pPr marL="171450" marR="0" indent="-171450" algn="l" rtl="0">
                        <a:lnSpc>
                          <a:spcPct val="119000"/>
                        </a:lnSpc>
                        <a:spcBef>
                          <a:spcPts val="0"/>
                        </a:spcBef>
                        <a:spcAft>
                          <a:spcPts val="0"/>
                        </a:spcAft>
                        <a:buFontTx/>
                        <a:buChar char="-"/>
                      </a:pPr>
                      <a:r>
                        <a:rPr lang="en-GB" sz="2000" kern="1400">
                          <a:ln>
                            <a:noFill/>
                          </a:ln>
                          <a:solidFill>
                            <a:srgbClr val="000000"/>
                          </a:solidFill>
                          <a:effectLst/>
                          <a:latin typeface="Calibri" panose="020F0502020204030204" pitchFamily="34" charset="0"/>
                        </a:rPr>
                        <a:t>Areas that need further work from the topics covered</a:t>
                      </a:r>
                    </a:p>
                    <a:p>
                      <a:pPr marL="171450" marR="0" indent="-171450" algn="l" rtl="0">
                        <a:lnSpc>
                          <a:spcPct val="119000"/>
                        </a:lnSpc>
                        <a:spcBef>
                          <a:spcPts val="0"/>
                        </a:spcBef>
                        <a:spcAft>
                          <a:spcPts val="0"/>
                        </a:spcAft>
                        <a:buFontTx/>
                        <a:buChar char="-"/>
                      </a:pPr>
                      <a:r>
                        <a:rPr lang="en-GB" sz="2000" kern="1400">
                          <a:ln>
                            <a:noFill/>
                          </a:ln>
                          <a:solidFill>
                            <a:srgbClr val="000000"/>
                          </a:solidFill>
                          <a:effectLst/>
                          <a:latin typeface="Calibri" panose="020F0502020204030204" pitchFamily="34" charset="0"/>
                        </a:rPr>
                        <a:t>Calculator work</a:t>
                      </a:r>
                    </a:p>
                    <a:p>
                      <a:pPr marL="171450" marR="0" indent="-171450" algn="l" rtl="0">
                        <a:lnSpc>
                          <a:spcPct val="119000"/>
                        </a:lnSpc>
                        <a:spcBef>
                          <a:spcPts val="0"/>
                        </a:spcBef>
                        <a:spcAft>
                          <a:spcPts val="0"/>
                        </a:spcAft>
                        <a:buFontTx/>
                        <a:buChar char="-"/>
                      </a:pPr>
                      <a:r>
                        <a:rPr lang="en-GB" sz="2000" kern="1400">
                          <a:ln>
                            <a:noFill/>
                          </a:ln>
                          <a:solidFill>
                            <a:srgbClr val="000000"/>
                          </a:solidFill>
                          <a:effectLst/>
                          <a:latin typeface="Calibri" panose="020F0502020204030204" pitchFamily="34" charset="0"/>
                        </a:rPr>
                        <a:t>Year 7 preparation</a:t>
                      </a:r>
                    </a:p>
                    <a:p>
                      <a:pPr marL="171450" marR="0" indent="-171450" algn="l" rtl="0">
                        <a:lnSpc>
                          <a:spcPct val="119000"/>
                        </a:lnSpc>
                        <a:spcBef>
                          <a:spcPts val="0"/>
                        </a:spcBef>
                        <a:spcAft>
                          <a:spcPts val="0"/>
                        </a:spcAft>
                        <a:buFontTx/>
                        <a:buChar char="-"/>
                      </a:pPr>
                      <a:r>
                        <a:rPr lang="en-GB" sz="2000" kern="1400">
                          <a:ln>
                            <a:noFill/>
                          </a:ln>
                          <a:solidFill>
                            <a:srgbClr val="000000"/>
                          </a:solidFill>
                          <a:effectLst/>
                          <a:latin typeface="Calibri" panose="020F0502020204030204" pitchFamily="34" charset="0"/>
                        </a:rPr>
                        <a:t>Investigations and problem solving</a:t>
                      </a:r>
                    </a:p>
                  </a:txBody>
                  <a:tcPr marL="68579" marR="68579" marT="0" marB="0"/>
                </a:tc>
                <a:tc hMerge="1">
                  <a:txBody>
                    <a:bodyPr/>
                    <a:lstStyle/>
                    <a:p>
                      <a:pPr marR="0" indent="0" algn="l" rtl="0">
                        <a:lnSpc>
                          <a:spcPct val="119000"/>
                        </a:lnSpc>
                        <a:spcBef>
                          <a:spcPts val="0"/>
                        </a:spcBef>
                        <a:spcAft>
                          <a:spcPts val="0"/>
                        </a:spcAft>
                      </a:pPr>
                      <a:endParaRPr lang="en-GB" sz="1000" kern="1400">
                        <a:ln>
                          <a:noFill/>
                        </a:ln>
                        <a:solidFill>
                          <a:srgbClr val="000000"/>
                        </a:solidFill>
                        <a:effectLst/>
                        <a:latin typeface="Calibri" panose="020F0502020204030204" pitchFamily="34" charset="0"/>
                      </a:endParaRPr>
                    </a:p>
                  </a:txBody>
                  <a:tcPr marL="68580" marR="68580" marT="0" marB="0"/>
                </a:tc>
                <a:tc hMerge="1">
                  <a:txBody>
                    <a:bodyPr/>
                    <a:lstStyle/>
                    <a:p>
                      <a:pPr marR="0" indent="0" algn="l" rtl="0">
                        <a:lnSpc>
                          <a:spcPct val="119000"/>
                        </a:lnSpc>
                        <a:spcBef>
                          <a:spcPts val="0"/>
                        </a:spcBef>
                        <a:spcAft>
                          <a:spcPts val="0"/>
                        </a:spcAft>
                      </a:pPr>
                      <a:endParaRPr lang="en-GB" sz="1000" kern="1400">
                        <a:ln>
                          <a:noFill/>
                        </a:ln>
                        <a:solidFill>
                          <a:srgbClr val="000000"/>
                        </a:solidFill>
                        <a:effectLst/>
                        <a:latin typeface="Calibri" panose="020F0502020204030204" pitchFamily="34" charset="0"/>
                      </a:endParaRPr>
                    </a:p>
                  </a:txBody>
                  <a:tcPr marL="68580" marR="68580" marT="0" marB="0"/>
                </a:tc>
                <a:extLst>
                  <a:ext uri="{0D108BD9-81ED-4DB2-BD59-A6C34878D82A}">
                    <a16:rowId xmlns:a16="http://schemas.microsoft.com/office/drawing/2014/main" val="10003"/>
                  </a:ext>
                </a:extLst>
              </a:tr>
            </a:tbl>
          </a:graphicData>
        </a:graphic>
      </p:graphicFrame>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a:extLst>
              <a:ext uri="{FF2B5EF4-FFF2-40B4-BE49-F238E27FC236}">
                <a16:creationId xmlns:a16="http://schemas.microsoft.com/office/drawing/2014/main" id="{547DC1C6-A76F-3350-47BB-0F229D35E619}"/>
              </a:ext>
            </a:extLst>
          </p:cNvPr>
          <p:cNvSpPr>
            <a:spLocks noGrp="1"/>
          </p:cNvSpPr>
          <p:nvPr>
            <p:ph type="title"/>
          </p:nvPr>
        </p:nvSpPr>
        <p:spPr>
          <a:xfrm>
            <a:off x="-107950" y="38100"/>
            <a:ext cx="8229600" cy="1143000"/>
          </a:xfrm>
        </p:spPr>
        <p:txBody>
          <a:bodyPr/>
          <a:lstStyle/>
          <a:p>
            <a:r>
              <a:rPr lang="en-GB" altLang="en-US" sz="4800">
                <a:solidFill>
                  <a:srgbClr val="0070C0"/>
                </a:solidFill>
                <a:latin typeface="Candara" panose="020E0502030303020204" pitchFamily="34" charset="0"/>
              </a:rPr>
              <a:t>Mathematics Test Papers</a:t>
            </a:r>
          </a:p>
        </p:txBody>
      </p:sp>
      <p:sp>
        <p:nvSpPr>
          <p:cNvPr id="3" name="Content Placeholder 2">
            <a:extLst>
              <a:ext uri="{FF2B5EF4-FFF2-40B4-BE49-F238E27FC236}">
                <a16:creationId xmlns:a16="http://schemas.microsoft.com/office/drawing/2014/main" id="{1EC139D2-6D3B-EEE4-6AA0-3A2049A5D384}"/>
              </a:ext>
            </a:extLst>
          </p:cNvPr>
          <p:cNvSpPr>
            <a:spLocks noGrp="1"/>
          </p:cNvSpPr>
          <p:nvPr>
            <p:ph idx="1"/>
          </p:nvPr>
        </p:nvSpPr>
        <p:spPr>
          <a:xfrm>
            <a:off x="331788" y="1158874"/>
            <a:ext cx="8229600" cy="5510485"/>
          </a:xfrm>
        </p:spPr>
        <p:txBody>
          <a:bodyPr>
            <a:normAutofit fontScale="62500" lnSpcReduction="20000"/>
          </a:bodyPr>
          <a:lstStyle/>
          <a:p>
            <a:pPr indent="-160338">
              <a:spcBef>
                <a:spcPct val="0"/>
              </a:spcBef>
              <a:defRPr/>
            </a:pPr>
            <a:r>
              <a:rPr lang="en-GB" sz="2800">
                <a:solidFill>
                  <a:srgbClr val="0070C0"/>
                </a:solidFill>
                <a:latin typeface="Candara" panose="020E0502030303020204" pitchFamily="34" charset="0"/>
              </a:rPr>
              <a:t>Children will sit three tests: Paper 1, Paper 2 and Paper 3.</a:t>
            </a:r>
          </a:p>
          <a:p>
            <a:pPr indent="-160338">
              <a:spcBef>
                <a:spcPct val="0"/>
              </a:spcBef>
              <a:defRPr/>
            </a:pPr>
            <a:endParaRPr lang="en-GB" sz="2800">
              <a:solidFill>
                <a:srgbClr val="0070C0"/>
              </a:solidFill>
              <a:latin typeface="Candara" panose="020E0502030303020204" pitchFamily="34" charset="0"/>
            </a:endParaRPr>
          </a:p>
          <a:p>
            <a:pPr indent="-160020">
              <a:spcBef>
                <a:spcPct val="0"/>
              </a:spcBef>
              <a:defRPr/>
            </a:pPr>
            <a:r>
              <a:rPr lang="en-GB" sz="2800">
                <a:solidFill>
                  <a:srgbClr val="0070C0"/>
                </a:solidFill>
                <a:latin typeface="Candara"/>
              </a:rPr>
              <a:t>Paper 1 is ‘Arithmetic’ and includes 36 questions for pupils to solve in 30 minutes. The paper does not include any word problems and focuses solely on calculation methods including for example the four operations and fractions, decimals and percentages.</a:t>
            </a:r>
          </a:p>
          <a:p>
            <a:pPr indent="-160338">
              <a:spcBef>
                <a:spcPct val="0"/>
              </a:spcBef>
              <a:defRPr/>
            </a:pPr>
            <a:endParaRPr lang="en-GB" sz="2800">
              <a:solidFill>
                <a:srgbClr val="0070C0"/>
              </a:solidFill>
              <a:latin typeface="Candara" panose="020E0502030303020204" pitchFamily="34" charset="0"/>
            </a:endParaRPr>
          </a:p>
          <a:p>
            <a:pPr indent="-160338">
              <a:spcBef>
                <a:spcPct val="0"/>
              </a:spcBef>
              <a:defRPr/>
            </a:pPr>
            <a:r>
              <a:rPr lang="en-GB" sz="2800">
                <a:solidFill>
                  <a:srgbClr val="0070C0"/>
                </a:solidFill>
                <a:latin typeface="Candara" panose="020E0502030303020204" pitchFamily="34" charset="0"/>
              </a:rPr>
              <a:t>Questions gradually increase in difficulty. Not all children will be expected to access some of the more difficult questions later in the paper.</a:t>
            </a:r>
          </a:p>
          <a:p>
            <a:pPr marL="182562" indent="0">
              <a:spcBef>
                <a:spcPct val="0"/>
              </a:spcBef>
              <a:buFont typeface="Arial" panose="020B0604020202020204" pitchFamily="34" charset="0"/>
              <a:buNone/>
              <a:defRPr/>
            </a:pPr>
            <a:endParaRPr lang="en-GB" sz="2800">
              <a:solidFill>
                <a:srgbClr val="0070C0"/>
              </a:solidFill>
              <a:latin typeface="Candara" panose="020E0502030303020204" pitchFamily="34" charset="0"/>
            </a:endParaRPr>
          </a:p>
          <a:p>
            <a:pPr indent="-160338">
              <a:spcBef>
                <a:spcPct val="0"/>
              </a:spcBef>
              <a:defRPr/>
            </a:pPr>
            <a:r>
              <a:rPr lang="en-GB" sz="2800">
                <a:solidFill>
                  <a:srgbClr val="0070C0"/>
                </a:solidFill>
                <a:latin typeface="Candara" panose="020E0502030303020204" pitchFamily="34" charset="0"/>
              </a:rPr>
              <a:t>Since the start of Year 5, pupils have been doing weekly arithmetic tests to prepare them for Paper 1 so that they are familiar with the timed element and what the test will look like. </a:t>
            </a:r>
          </a:p>
          <a:p>
            <a:pPr indent="-160338">
              <a:spcBef>
                <a:spcPct val="0"/>
              </a:spcBef>
              <a:defRPr/>
            </a:pPr>
            <a:endParaRPr lang="en-GB" sz="2800">
              <a:solidFill>
                <a:srgbClr val="0070C0"/>
              </a:solidFill>
              <a:latin typeface="Candara" panose="020E0502030303020204" pitchFamily="34" charset="0"/>
            </a:endParaRPr>
          </a:p>
          <a:p>
            <a:pPr indent="-160338">
              <a:spcBef>
                <a:spcPct val="0"/>
              </a:spcBef>
              <a:defRPr/>
            </a:pPr>
            <a:r>
              <a:rPr lang="en-GB" sz="2800">
                <a:solidFill>
                  <a:srgbClr val="0070C0"/>
                </a:solidFill>
                <a:latin typeface="Candara" panose="020E0502030303020204" pitchFamily="34" charset="0"/>
              </a:rPr>
              <a:t>Please if you are happy to, encourage your child to bring their arithmetic test home each week and go through the questions they got wrong with them, focussing particularly on silly mistakes.</a:t>
            </a:r>
          </a:p>
          <a:p>
            <a:pPr indent="-160338">
              <a:spcBef>
                <a:spcPct val="0"/>
              </a:spcBef>
              <a:defRPr/>
            </a:pPr>
            <a:endParaRPr lang="en-GB" sz="2800">
              <a:solidFill>
                <a:srgbClr val="0070C0"/>
              </a:solidFill>
              <a:latin typeface="Candara" panose="020E0502030303020204" pitchFamily="34" charset="0"/>
            </a:endParaRPr>
          </a:p>
          <a:p>
            <a:pPr indent="-160338">
              <a:spcBef>
                <a:spcPct val="0"/>
              </a:spcBef>
              <a:defRPr/>
            </a:pPr>
            <a:r>
              <a:rPr lang="en-GB" sz="2800">
                <a:solidFill>
                  <a:srgbClr val="0070C0"/>
                </a:solidFill>
                <a:latin typeface="Candara" panose="020E0502030303020204" pitchFamily="34" charset="0"/>
              </a:rPr>
              <a:t>Papers 2 and 3 cover ‘Problem Solving and Reasoning’ skills. Each test is made up of lots of worded problems and lasts for 40 minutes.</a:t>
            </a:r>
          </a:p>
          <a:p>
            <a:pPr indent="-160338">
              <a:spcBef>
                <a:spcPct val="0"/>
              </a:spcBef>
              <a:defRPr/>
            </a:pPr>
            <a:endParaRPr lang="en-GB" sz="2800">
              <a:solidFill>
                <a:srgbClr val="0070C0"/>
              </a:solidFill>
              <a:latin typeface="Candara" panose="020E0502030303020204" pitchFamily="34" charset="0"/>
            </a:endParaRPr>
          </a:p>
          <a:p>
            <a:pPr indent="-160338">
              <a:spcBef>
                <a:spcPct val="0"/>
              </a:spcBef>
              <a:defRPr/>
            </a:pPr>
            <a:r>
              <a:rPr lang="en-GB" sz="2800">
                <a:solidFill>
                  <a:srgbClr val="0070C0"/>
                </a:solidFill>
                <a:latin typeface="Candara" panose="020E0502030303020204" pitchFamily="34" charset="0"/>
              </a:rPr>
              <a:t>Pupils will still require calculation skills but will need to answer questions in context and decide what is required to find a solution.</a:t>
            </a:r>
            <a:endParaRPr lang="en-GB"/>
          </a:p>
        </p:txBody>
      </p:sp>
      <p:pic>
        <p:nvPicPr>
          <p:cNvPr id="20484" name="Group 6">
            <a:extLst>
              <a:ext uri="{FF2B5EF4-FFF2-40B4-BE49-F238E27FC236}">
                <a16:creationId xmlns:a16="http://schemas.microsoft.com/office/drawing/2014/main" id="{E15AED5F-794F-AD88-78CF-E5C800F74F30}"/>
              </a:ext>
            </a:extLst>
          </p:cNvPr>
          <p:cNvPicPr>
            <a:picLocks noChangeArrowheads="1"/>
          </p:cNvPicPr>
          <p:nvPr/>
        </p:nvPicPr>
        <p:blipFill>
          <a:blip r:embed="rId2">
            <a:extLst>
              <a:ext uri="{28A0092B-C50C-407E-A947-70E740481C1C}">
                <a14:useLocalDpi xmlns:a14="http://schemas.microsoft.com/office/drawing/2010/main" val="0"/>
              </a:ext>
            </a:extLst>
          </a:blip>
          <a:srcRect t="-1949" r="-1344" b="-433"/>
          <a:stretch>
            <a:fillRect/>
          </a:stretch>
        </p:blipFill>
        <p:spPr bwMode="auto">
          <a:xfrm>
            <a:off x="8121650" y="38100"/>
            <a:ext cx="862013" cy="1303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a:extLst>
              <a:ext uri="{FF2B5EF4-FFF2-40B4-BE49-F238E27FC236}">
                <a16:creationId xmlns:a16="http://schemas.microsoft.com/office/drawing/2014/main" id="{C37E7A2A-8102-886B-6E0A-FE02E90EA181}"/>
              </a:ext>
            </a:extLst>
          </p:cNvPr>
          <p:cNvSpPr>
            <a:spLocks noGrp="1"/>
          </p:cNvSpPr>
          <p:nvPr>
            <p:ph type="title"/>
          </p:nvPr>
        </p:nvSpPr>
        <p:spPr>
          <a:xfrm>
            <a:off x="179388" y="260350"/>
            <a:ext cx="8399462" cy="1143000"/>
          </a:xfrm>
        </p:spPr>
        <p:txBody>
          <a:bodyPr/>
          <a:lstStyle/>
          <a:p>
            <a:pPr algn="l"/>
            <a:r>
              <a:rPr lang="en-GB" altLang="en-US" sz="4800">
                <a:solidFill>
                  <a:srgbClr val="0070C0"/>
                </a:solidFill>
                <a:latin typeface="Candara" panose="020E0502030303020204" pitchFamily="34" charset="0"/>
              </a:rPr>
              <a:t>Sample Questions –Paper 1</a:t>
            </a:r>
          </a:p>
        </p:txBody>
      </p:sp>
      <p:pic>
        <p:nvPicPr>
          <p:cNvPr id="21507" name="Content Placeholder 7">
            <a:extLst>
              <a:ext uri="{FF2B5EF4-FFF2-40B4-BE49-F238E27FC236}">
                <a16:creationId xmlns:a16="http://schemas.microsoft.com/office/drawing/2014/main" id="{379ECEB6-01EC-7D59-3E8F-BEB625B234C8}"/>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482600" y="1512888"/>
            <a:ext cx="7632700" cy="7788275"/>
          </a:xfrm>
        </p:spPr>
      </p:pic>
      <p:pic>
        <p:nvPicPr>
          <p:cNvPr id="21508" name="Group 6">
            <a:extLst>
              <a:ext uri="{FF2B5EF4-FFF2-40B4-BE49-F238E27FC236}">
                <a16:creationId xmlns:a16="http://schemas.microsoft.com/office/drawing/2014/main" id="{58BED6E6-52E7-2A2B-5F65-01F9D8ACA21A}"/>
              </a:ext>
            </a:extLst>
          </p:cNvPr>
          <p:cNvPicPr>
            <a:picLocks noChangeArrowheads="1"/>
          </p:cNvPicPr>
          <p:nvPr/>
        </p:nvPicPr>
        <p:blipFill>
          <a:blip r:embed="rId3">
            <a:extLst>
              <a:ext uri="{28A0092B-C50C-407E-A947-70E740481C1C}">
                <a14:useLocalDpi xmlns:a14="http://schemas.microsoft.com/office/drawing/2010/main" val="0"/>
              </a:ext>
            </a:extLst>
          </a:blip>
          <a:srcRect t="-1949" r="-1344" b="-433"/>
          <a:stretch>
            <a:fillRect/>
          </a:stretch>
        </p:blipFill>
        <p:spPr bwMode="auto">
          <a:xfrm>
            <a:off x="7885113" y="131763"/>
            <a:ext cx="954087"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21509" name="TextBox 2">
            <a:extLst>
              <a:ext uri="{FF2B5EF4-FFF2-40B4-BE49-F238E27FC236}">
                <a16:creationId xmlns:a16="http://schemas.microsoft.com/office/drawing/2014/main" id="{DDB8E539-903B-912F-E239-9DD15CD36F1F}"/>
              </a:ext>
            </a:extLst>
          </p:cNvPr>
          <p:cNvSpPr txBox="1">
            <a:spLocks noChangeArrowheads="1"/>
          </p:cNvSpPr>
          <p:nvPr/>
        </p:nvSpPr>
        <p:spPr bwMode="auto">
          <a:xfrm>
            <a:off x="468313" y="5445125"/>
            <a:ext cx="6264275"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r>
              <a:rPr lang="en-GB" altLang="en-US" sz="1800">
                <a:latin typeface="Arial" panose="020B0604020202020204" pitchFamily="34" charset="0"/>
              </a:rPr>
              <a:t>Q30. 6574 x 31			Q32. 1118 ÷ 43</a:t>
            </a:r>
          </a:p>
          <a:p>
            <a:pPr>
              <a:spcBef>
                <a:spcPct val="0"/>
              </a:spcBef>
              <a:buFontTx/>
              <a:buNone/>
            </a:pPr>
            <a:endParaRPr lang="en-GB" altLang="en-US" sz="1800">
              <a:latin typeface="Arial" panose="020B0604020202020204" pitchFamily="34" charset="0"/>
            </a:endParaRPr>
          </a:p>
          <a:p>
            <a:pPr>
              <a:spcBef>
                <a:spcPct val="0"/>
              </a:spcBef>
              <a:buFontTx/>
              <a:buNone/>
            </a:pPr>
            <a:r>
              <a:rPr lang="en-GB" altLang="en-US" sz="1800">
                <a:latin typeface="Arial" panose="020B0604020202020204" pitchFamily="34" charset="0"/>
              </a:rPr>
              <a:t>Q34. 2/5 x 140			</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a:extLst>
              <a:ext uri="{FF2B5EF4-FFF2-40B4-BE49-F238E27FC236}">
                <a16:creationId xmlns:a16="http://schemas.microsoft.com/office/drawing/2014/main" id="{E8A4B140-20EB-492C-1AB1-C37866F3E0B1}"/>
              </a:ext>
            </a:extLst>
          </p:cNvPr>
          <p:cNvSpPr>
            <a:spLocks noGrp="1"/>
          </p:cNvSpPr>
          <p:nvPr>
            <p:ph type="title"/>
          </p:nvPr>
        </p:nvSpPr>
        <p:spPr>
          <a:xfrm>
            <a:off x="-7938" y="233363"/>
            <a:ext cx="8229601" cy="1143000"/>
          </a:xfrm>
        </p:spPr>
        <p:txBody>
          <a:bodyPr/>
          <a:lstStyle/>
          <a:p>
            <a:r>
              <a:rPr lang="en-GB" altLang="en-US" sz="4800">
                <a:solidFill>
                  <a:srgbClr val="0070C0"/>
                </a:solidFill>
                <a:latin typeface="Candara" panose="020E0502030303020204" pitchFamily="34" charset="0"/>
              </a:rPr>
              <a:t>Sample questions – Paper 1</a:t>
            </a:r>
          </a:p>
        </p:txBody>
      </p:sp>
      <p:pic>
        <p:nvPicPr>
          <p:cNvPr id="22531" name="Picture 13">
            <a:extLst>
              <a:ext uri="{FF2B5EF4-FFF2-40B4-BE49-F238E27FC236}">
                <a16:creationId xmlns:a16="http://schemas.microsoft.com/office/drawing/2014/main" id="{E9B33CA3-4A24-2407-A379-A3C703ECA3B1}"/>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619250" y="1268413"/>
            <a:ext cx="6121400" cy="5273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32" name="Group 6">
            <a:extLst>
              <a:ext uri="{FF2B5EF4-FFF2-40B4-BE49-F238E27FC236}">
                <a16:creationId xmlns:a16="http://schemas.microsoft.com/office/drawing/2014/main" id="{0767D007-0A5F-F5DA-5059-7C0BF731206F}"/>
              </a:ext>
            </a:extLst>
          </p:cNvPr>
          <p:cNvPicPr>
            <a:picLocks noChangeArrowheads="1"/>
          </p:cNvPicPr>
          <p:nvPr/>
        </p:nvPicPr>
        <p:blipFill>
          <a:blip r:embed="rId3">
            <a:extLst>
              <a:ext uri="{28A0092B-C50C-407E-A947-70E740481C1C}">
                <a14:useLocalDpi xmlns:a14="http://schemas.microsoft.com/office/drawing/2010/main" val="0"/>
              </a:ext>
            </a:extLst>
          </a:blip>
          <a:srcRect t="-1949" r="-1344" b="-433"/>
          <a:stretch>
            <a:fillRect/>
          </a:stretch>
        </p:blipFill>
        <p:spPr bwMode="auto">
          <a:xfrm>
            <a:off x="7956550" y="122238"/>
            <a:ext cx="1042988" cy="1366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a:extLst>
              <a:ext uri="{FF2B5EF4-FFF2-40B4-BE49-F238E27FC236}">
                <a16:creationId xmlns:a16="http://schemas.microsoft.com/office/drawing/2014/main" id="{54C2EFFB-E150-2606-6F9A-B526DF496CA5}"/>
              </a:ext>
            </a:extLst>
          </p:cNvPr>
          <p:cNvSpPr>
            <a:spLocks noGrp="1"/>
          </p:cNvSpPr>
          <p:nvPr>
            <p:ph type="title"/>
          </p:nvPr>
        </p:nvSpPr>
        <p:spPr/>
        <p:txBody>
          <a:bodyPr/>
          <a:lstStyle/>
          <a:p>
            <a:pPr algn="l"/>
            <a:r>
              <a:rPr lang="en-GB" altLang="en-US">
                <a:solidFill>
                  <a:srgbClr val="0070C0"/>
                </a:solidFill>
                <a:latin typeface="Candara" panose="020E0502030303020204" pitchFamily="34" charset="0"/>
              </a:rPr>
              <a:t>Sample Question – Paper 2 &amp; 3</a:t>
            </a:r>
          </a:p>
        </p:txBody>
      </p:sp>
      <p:pic>
        <p:nvPicPr>
          <p:cNvPr id="24579" name="Picture 11">
            <a:extLst>
              <a:ext uri="{FF2B5EF4-FFF2-40B4-BE49-F238E27FC236}">
                <a16:creationId xmlns:a16="http://schemas.microsoft.com/office/drawing/2014/main" id="{51DD74BE-F3A0-04E1-9CBC-B84917459766}"/>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611188" y="1341438"/>
            <a:ext cx="7743825" cy="5111750"/>
          </a:xfr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1">
            <a:extLst>
              <a:ext uri="{FF2B5EF4-FFF2-40B4-BE49-F238E27FC236}">
                <a16:creationId xmlns:a16="http://schemas.microsoft.com/office/drawing/2014/main" id="{9E4F4232-4162-B97C-F6F0-661C45784FD1}"/>
              </a:ext>
            </a:extLst>
          </p:cNvPr>
          <p:cNvSpPr>
            <a:spLocks noGrp="1"/>
          </p:cNvSpPr>
          <p:nvPr>
            <p:ph type="title"/>
          </p:nvPr>
        </p:nvSpPr>
        <p:spPr>
          <a:xfrm>
            <a:off x="-180975" y="265113"/>
            <a:ext cx="8229600" cy="1143000"/>
          </a:xfrm>
        </p:spPr>
        <p:txBody>
          <a:bodyPr/>
          <a:lstStyle/>
          <a:p>
            <a:r>
              <a:rPr lang="en-GB" altLang="en-US" sz="6000">
                <a:solidFill>
                  <a:srgbClr val="0070C0"/>
                </a:solidFill>
                <a:latin typeface="Candara" panose="020E0502030303020204" pitchFamily="34" charset="0"/>
              </a:rPr>
              <a:t>Calculation Methods</a:t>
            </a:r>
          </a:p>
        </p:txBody>
      </p:sp>
      <p:sp>
        <p:nvSpPr>
          <p:cNvPr id="25603" name="Content Placeholder 2">
            <a:extLst>
              <a:ext uri="{FF2B5EF4-FFF2-40B4-BE49-F238E27FC236}">
                <a16:creationId xmlns:a16="http://schemas.microsoft.com/office/drawing/2014/main" id="{C1DFF300-C7D5-A2EA-4D36-71E501C9CE7E}"/>
              </a:ext>
            </a:extLst>
          </p:cNvPr>
          <p:cNvSpPr>
            <a:spLocks noGrp="1"/>
          </p:cNvSpPr>
          <p:nvPr>
            <p:ph idx="1"/>
          </p:nvPr>
        </p:nvSpPr>
        <p:spPr>
          <a:xfrm>
            <a:off x="457200" y="1166531"/>
            <a:ext cx="8229600" cy="4525963"/>
          </a:xfrm>
        </p:spPr>
        <p:txBody>
          <a:bodyPr/>
          <a:lstStyle/>
          <a:p>
            <a:r>
              <a:rPr lang="en-GB" sz="3600">
                <a:solidFill>
                  <a:srgbClr val="0070C0"/>
                </a:solidFill>
                <a:latin typeface="Candara"/>
              </a:rPr>
              <a:t>Weekly arithmetic tests</a:t>
            </a:r>
            <a:endParaRPr lang="en-US" sz="3600">
              <a:solidFill>
                <a:srgbClr val="000000"/>
              </a:solidFill>
              <a:latin typeface="Candara"/>
            </a:endParaRPr>
          </a:p>
          <a:p>
            <a:r>
              <a:rPr lang="en-GB" altLang="en-US" sz="3600">
                <a:solidFill>
                  <a:srgbClr val="0070C0"/>
                </a:solidFill>
                <a:latin typeface="Candara"/>
              </a:rPr>
              <a:t>Weekly arithmetic lessons </a:t>
            </a:r>
            <a:endParaRPr lang="en-GB"/>
          </a:p>
          <a:p>
            <a:r>
              <a:rPr lang="en-GB" altLang="en-US" sz="3600">
                <a:solidFill>
                  <a:srgbClr val="0070C0"/>
                </a:solidFill>
                <a:latin typeface="Candara"/>
              </a:rPr>
              <a:t>Topic based lessons (e.g. calculating percentages of amounts requires multiplying and dividing) </a:t>
            </a:r>
          </a:p>
          <a:p>
            <a:r>
              <a:rPr lang="en-GB" altLang="en-US" sz="3600">
                <a:solidFill>
                  <a:srgbClr val="0070C0"/>
                </a:solidFill>
                <a:latin typeface="Candara"/>
              </a:rPr>
              <a:t>Pupils are expected to use the traditional methods</a:t>
            </a:r>
          </a:p>
          <a:p>
            <a:r>
              <a:rPr lang="en-GB" altLang="en-US" sz="3600">
                <a:solidFill>
                  <a:srgbClr val="0070C0"/>
                </a:solidFill>
                <a:latin typeface="Candara"/>
              </a:rPr>
              <a:t>KS2 Maths Workshop on Monday 2nd November 6pm-7pm</a:t>
            </a:r>
            <a:endParaRPr lang="en-GB" altLang="en-US" sz="3600">
              <a:solidFill>
                <a:srgbClr val="0070C0"/>
              </a:solidFill>
              <a:latin typeface="Candara" panose="020E0502030303020204" pitchFamily="34" charset="0"/>
            </a:endParaRPr>
          </a:p>
          <a:p>
            <a:endParaRPr lang="en-GB" altLang="en-US" sz="3600">
              <a:solidFill>
                <a:srgbClr val="0070C0"/>
              </a:solidFill>
              <a:latin typeface="Candara" panose="020E0502030303020204" pitchFamily="34" charset="0"/>
            </a:endParaRPr>
          </a:p>
        </p:txBody>
      </p:sp>
      <p:pic>
        <p:nvPicPr>
          <p:cNvPr id="25604" name="Group 6">
            <a:extLst>
              <a:ext uri="{FF2B5EF4-FFF2-40B4-BE49-F238E27FC236}">
                <a16:creationId xmlns:a16="http://schemas.microsoft.com/office/drawing/2014/main" id="{7B273FD1-114B-3B8A-F896-C2BB818B791E}"/>
              </a:ext>
            </a:extLst>
          </p:cNvPr>
          <p:cNvPicPr>
            <a:picLocks noChangeArrowheads="1"/>
          </p:cNvPicPr>
          <p:nvPr/>
        </p:nvPicPr>
        <p:blipFill>
          <a:blip r:embed="rId2">
            <a:extLst>
              <a:ext uri="{28A0092B-C50C-407E-A947-70E740481C1C}">
                <a14:useLocalDpi xmlns:a14="http://schemas.microsoft.com/office/drawing/2010/main" val="0"/>
              </a:ext>
            </a:extLst>
          </a:blip>
          <a:srcRect t="-1949" r="-1344" b="-433"/>
          <a:stretch>
            <a:fillRect/>
          </a:stretch>
        </p:blipFill>
        <p:spPr bwMode="auto">
          <a:xfrm>
            <a:off x="7812088" y="115888"/>
            <a:ext cx="1171575" cy="1441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1">
            <a:extLst>
              <a:ext uri="{FF2B5EF4-FFF2-40B4-BE49-F238E27FC236}">
                <a16:creationId xmlns:a16="http://schemas.microsoft.com/office/drawing/2014/main" id="{DC2DC64C-E203-EF58-1F1D-BEE05EC3CEE9}"/>
              </a:ext>
            </a:extLst>
          </p:cNvPr>
          <p:cNvSpPr>
            <a:spLocks noGrp="1"/>
          </p:cNvSpPr>
          <p:nvPr>
            <p:ph type="title"/>
          </p:nvPr>
        </p:nvSpPr>
        <p:spPr>
          <a:xfrm>
            <a:off x="-180975" y="265113"/>
            <a:ext cx="8229600" cy="1143000"/>
          </a:xfrm>
        </p:spPr>
        <p:txBody>
          <a:bodyPr/>
          <a:lstStyle/>
          <a:p>
            <a:r>
              <a:rPr lang="en-GB" altLang="en-US" sz="6000">
                <a:solidFill>
                  <a:srgbClr val="0070C0"/>
                </a:solidFill>
                <a:latin typeface="Candara" panose="020E0502030303020204" pitchFamily="34" charset="0"/>
              </a:rPr>
              <a:t>Calculation Methods</a:t>
            </a:r>
          </a:p>
        </p:txBody>
      </p:sp>
      <p:pic>
        <p:nvPicPr>
          <p:cNvPr id="26627" name="Group 6">
            <a:extLst>
              <a:ext uri="{FF2B5EF4-FFF2-40B4-BE49-F238E27FC236}">
                <a16:creationId xmlns:a16="http://schemas.microsoft.com/office/drawing/2014/main" id="{6699B77B-23BE-D871-6645-187837A34E5C}"/>
              </a:ext>
            </a:extLst>
          </p:cNvPr>
          <p:cNvPicPr>
            <a:picLocks noChangeArrowheads="1"/>
          </p:cNvPicPr>
          <p:nvPr/>
        </p:nvPicPr>
        <p:blipFill>
          <a:blip r:embed="rId2">
            <a:extLst>
              <a:ext uri="{28A0092B-C50C-407E-A947-70E740481C1C}">
                <a14:useLocalDpi xmlns:a14="http://schemas.microsoft.com/office/drawing/2010/main" val="0"/>
              </a:ext>
            </a:extLst>
          </a:blip>
          <a:srcRect t="-1949" r="-1344" b="-433"/>
          <a:stretch>
            <a:fillRect/>
          </a:stretch>
        </p:blipFill>
        <p:spPr bwMode="auto">
          <a:xfrm>
            <a:off x="7812088" y="115888"/>
            <a:ext cx="1171575" cy="1441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pic>
        <p:nvPicPr>
          <p:cNvPr id="26628" name="Picture 6">
            <a:extLst>
              <a:ext uri="{FF2B5EF4-FFF2-40B4-BE49-F238E27FC236}">
                <a16:creationId xmlns:a16="http://schemas.microsoft.com/office/drawing/2014/main" id="{0ADFDC4B-405B-E804-E27A-AB1ACC2A355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9263" y="1670050"/>
            <a:ext cx="7362825" cy="4105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1">
            <a:extLst>
              <a:ext uri="{FF2B5EF4-FFF2-40B4-BE49-F238E27FC236}">
                <a16:creationId xmlns:a16="http://schemas.microsoft.com/office/drawing/2014/main" id="{9CD78819-6684-A708-981D-711CACEE983A}"/>
              </a:ext>
            </a:extLst>
          </p:cNvPr>
          <p:cNvSpPr>
            <a:spLocks noGrp="1"/>
          </p:cNvSpPr>
          <p:nvPr>
            <p:ph type="title"/>
          </p:nvPr>
        </p:nvSpPr>
        <p:spPr>
          <a:xfrm>
            <a:off x="-180975" y="265113"/>
            <a:ext cx="8229600" cy="1143000"/>
          </a:xfrm>
        </p:spPr>
        <p:txBody>
          <a:bodyPr/>
          <a:lstStyle/>
          <a:p>
            <a:r>
              <a:rPr lang="en-GB" altLang="en-US" sz="6000">
                <a:solidFill>
                  <a:srgbClr val="0070C0"/>
                </a:solidFill>
                <a:latin typeface="Candara" panose="020E0502030303020204" pitchFamily="34" charset="0"/>
              </a:rPr>
              <a:t>Calculation Methods</a:t>
            </a:r>
          </a:p>
        </p:txBody>
      </p:sp>
      <p:pic>
        <p:nvPicPr>
          <p:cNvPr id="27651" name="Group 6">
            <a:extLst>
              <a:ext uri="{FF2B5EF4-FFF2-40B4-BE49-F238E27FC236}">
                <a16:creationId xmlns:a16="http://schemas.microsoft.com/office/drawing/2014/main" id="{CAE40CE8-E555-917E-452D-6F44C890FD80}"/>
              </a:ext>
            </a:extLst>
          </p:cNvPr>
          <p:cNvPicPr>
            <a:picLocks noChangeArrowheads="1"/>
          </p:cNvPicPr>
          <p:nvPr/>
        </p:nvPicPr>
        <p:blipFill>
          <a:blip r:embed="rId2">
            <a:extLst>
              <a:ext uri="{28A0092B-C50C-407E-A947-70E740481C1C}">
                <a14:useLocalDpi xmlns:a14="http://schemas.microsoft.com/office/drawing/2010/main" val="0"/>
              </a:ext>
            </a:extLst>
          </a:blip>
          <a:srcRect t="-1949" r="-1344" b="-433"/>
          <a:stretch>
            <a:fillRect/>
          </a:stretch>
        </p:blipFill>
        <p:spPr bwMode="auto">
          <a:xfrm>
            <a:off x="7812088" y="115888"/>
            <a:ext cx="1171575" cy="1441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pic>
        <p:nvPicPr>
          <p:cNvPr id="27652" name="Picture 3">
            <a:extLst>
              <a:ext uri="{FF2B5EF4-FFF2-40B4-BE49-F238E27FC236}">
                <a16:creationId xmlns:a16="http://schemas.microsoft.com/office/drawing/2014/main" id="{DDC5BA74-06FD-96EF-C4D2-EE2ED72A08D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6713" y="1408113"/>
            <a:ext cx="6867525" cy="4686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653" name="TextBox 1">
            <a:extLst>
              <a:ext uri="{FF2B5EF4-FFF2-40B4-BE49-F238E27FC236}">
                <a16:creationId xmlns:a16="http://schemas.microsoft.com/office/drawing/2014/main" id="{896F3410-57B1-84C9-DB85-0D7C331960FD}"/>
              </a:ext>
            </a:extLst>
          </p:cNvPr>
          <p:cNvSpPr txBox="1">
            <a:spLocks noChangeArrowheads="1"/>
          </p:cNvSpPr>
          <p:nvPr/>
        </p:nvSpPr>
        <p:spPr bwMode="auto">
          <a:xfrm>
            <a:off x="1403350" y="5187950"/>
            <a:ext cx="288925" cy="52387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r>
              <a:rPr lang="en-GB" altLang="en-US" sz="2800" b="1">
                <a:latin typeface="Arial" panose="020B0604020202020204" pitchFamily="34" charset="0"/>
              </a:rPr>
              <a:t>-</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1">
            <a:extLst>
              <a:ext uri="{FF2B5EF4-FFF2-40B4-BE49-F238E27FC236}">
                <a16:creationId xmlns:a16="http://schemas.microsoft.com/office/drawing/2014/main" id="{3AE7D331-D5D2-513B-CB25-DAB478F21DAC}"/>
              </a:ext>
            </a:extLst>
          </p:cNvPr>
          <p:cNvSpPr>
            <a:spLocks noGrp="1"/>
          </p:cNvSpPr>
          <p:nvPr>
            <p:ph type="title"/>
          </p:nvPr>
        </p:nvSpPr>
        <p:spPr>
          <a:xfrm>
            <a:off x="-180975" y="265113"/>
            <a:ext cx="8229600" cy="1143000"/>
          </a:xfrm>
        </p:spPr>
        <p:txBody>
          <a:bodyPr/>
          <a:lstStyle/>
          <a:p>
            <a:r>
              <a:rPr lang="en-GB" altLang="en-US" sz="6000">
                <a:solidFill>
                  <a:srgbClr val="0070C0"/>
                </a:solidFill>
                <a:latin typeface="Candara" panose="020E0502030303020204" pitchFamily="34" charset="0"/>
              </a:rPr>
              <a:t>Calculation Methods</a:t>
            </a:r>
          </a:p>
        </p:txBody>
      </p:sp>
      <p:pic>
        <p:nvPicPr>
          <p:cNvPr id="28675" name="Group 6">
            <a:extLst>
              <a:ext uri="{FF2B5EF4-FFF2-40B4-BE49-F238E27FC236}">
                <a16:creationId xmlns:a16="http://schemas.microsoft.com/office/drawing/2014/main" id="{1896821B-5045-A7BD-172A-79BBFDAB2A4A}"/>
              </a:ext>
            </a:extLst>
          </p:cNvPr>
          <p:cNvPicPr>
            <a:picLocks noChangeArrowheads="1"/>
          </p:cNvPicPr>
          <p:nvPr/>
        </p:nvPicPr>
        <p:blipFill>
          <a:blip r:embed="rId2">
            <a:extLst>
              <a:ext uri="{28A0092B-C50C-407E-A947-70E740481C1C}">
                <a14:useLocalDpi xmlns:a14="http://schemas.microsoft.com/office/drawing/2010/main" val="0"/>
              </a:ext>
            </a:extLst>
          </a:blip>
          <a:srcRect t="-1949" r="-1344" b="-433"/>
          <a:stretch>
            <a:fillRect/>
          </a:stretch>
        </p:blipFill>
        <p:spPr bwMode="auto">
          <a:xfrm>
            <a:off x="7812088" y="115888"/>
            <a:ext cx="1171575" cy="1441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pic>
        <p:nvPicPr>
          <p:cNvPr id="28676" name="Picture 3">
            <a:extLst>
              <a:ext uri="{FF2B5EF4-FFF2-40B4-BE49-F238E27FC236}">
                <a16:creationId xmlns:a16="http://schemas.microsoft.com/office/drawing/2014/main" id="{025757A1-026B-6276-3251-2B910DD05A5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1188" y="1268413"/>
            <a:ext cx="5040312" cy="542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a:extLst>
              <a:ext uri="{FF2B5EF4-FFF2-40B4-BE49-F238E27FC236}">
                <a16:creationId xmlns:a16="http://schemas.microsoft.com/office/drawing/2014/main" id="{FAE8ED34-7BA9-E949-8217-2F8E9B05DDC3}"/>
              </a:ext>
            </a:extLst>
          </p:cNvPr>
          <p:cNvSpPr>
            <a:spLocks noGrp="1"/>
          </p:cNvSpPr>
          <p:nvPr>
            <p:ph type="title"/>
          </p:nvPr>
        </p:nvSpPr>
        <p:spPr>
          <a:xfrm>
            <a:off x="0" y="98425"/>
            <a:ext cx="8229600" cy="1143000"/>
          </a:xfrm>
        </p:spPr>
        <p:txBody>
          <a:bodyPr/>
          <a:lstStyle/>
          <a:p>
            <a:r>
              <a:rPr lang="en-GB" altLang="en-US" sz="6000">
                <a:solidFill>
                  <a:srgbClr val="0070C0"/>
                </a:solidFill>
                <a:latin typeface="Candara" panose="020E0502030303020204" pitchFamily="34" charset="0"/>
              </a:rPr>
              <a:t>Calculation Methods</a:t>
            </a:r>
          </a:p>
        </p:txBody>
      </p:sp>
      <p:pic>
        <p:nvPicPr>
          <p:cNvPr id="29699" name="Group 6">
            <a:extLst>
              <a:ext uri="{FF2B5EF4-FFF2-40B4-BE49-F238E27FC236}">
                <a16:creationId xmlns:a16="http://schemas.microsoft.com/office/drawing/2014/main" id="{5363B949-B18E-85DA-666F-2DBA44E11CDC}"/>
              </a:ext>
            </a:extLst>
          </p:cNvPr>
          <p:cNvPicPr>
            <a:picLocks noChangeArrowheads="1"/>
          </p:cNvPicPr>
          <p:nvPr/>
        </p:nvPicPr>
        <p:blipFill>
          <a:blip r:embed="rId2">
            <a:extLst>
              <a:ext uri="{28A0092B-C50C-407E-A947-70E740481C1C}">
                <a14:useLocalDpi xmlns:a14="http://schemas.microsoft.com/office/drawing/2010/main" val="0"/>
              </a:ext>
            </a:extLst>
          </a:blip>
          <a:srcRect t="-1949" r="-1344" b="-433"/>
          <a:stretch>
            <a:fillRect/>
          </a:stretch>
        </p:blipFill>
        <p:spPr bwMode="auto">
          <a:xfrm>
            <a:off x="7812088" y="115888"/>
            <a:ext cx="1171575" cy="1441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pic>
        <p:nvPicPr>
          <p:cNvPr id="29700" name="Picture 3">
            <a:extLst>
              <a:ext uri="{FF2B5EF4-FFF2-40B4-BE49-F238E27FC236}">
                <a16:creationId xmlns:a16="http://schemas.microsoft.com/office/drawing/2014/main" id="{8A42F1B4-1139-32ED-966F-8FB58855C72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0825" y="1125538"/>
            <a:ext cx="4249738" cy="565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0722" name="Group 5">
            <a:extLst>
              <a:ext uri="{FF2B5EF4-FFF2-40B4-BE49-F238E27FC236}">
                <a16:creationId xmlns:a16="http://schemas.microsoft.com/office/drawing/2014/main" id="{E5259327-ECC9-E11B-DA06-C11CFFB40187}"/>
              </a:ext>
            </a:extLst>
          </p:cNvPr>
          <p:cNvGrpSpPr>
            <a:grpSpLocks noChangeAspect="1"/>
          </p:cNvGrpSpPr>
          <p:nvPr/>
        </p:nvGrpSpPr>
        <p:grpSpPr bwMode="auto">
          <a:xfrm>
            <a:off x="8172450" y="333375"/>
            <a:ext cx="614363" cy="803275"/>
            <a:chOff x="0" y="0"/>
            <a:chExt cx="2476500" cy="3377205"/>
          </a:xfrm>
        </p:grpSpPr>
        <p:pic>
          <p:nvPicPr>
            <p:cNvPr id="30724" name="Picture 6" descr="http://www.walkwoodms.worcs.sch.uk/News/PublishingImages/Walkwood%20Logo%20July%202013.png">
              <a:extLst>
                <a:ext uri="{FF2B5EF4-FFF2-40B4-BE49-F238E27FC236}">
                  <a16:creationId xmlns:a16="http://schemas.microsoft.com/office/drawing/2014/main" id="{992D2D8E-BCEA-B323-C229-C8C0D0C375C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18713"/>
            <a:stretch>
              <a:fillRect/>
            </a:stretch>
          </p:blipFill>
          <p:spPr bwMode="auto">
            <a:xfrm>
              <a:off x="0" y="140849"/>
              <a:ext cx="2476500" cy="323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25" name="Picture 7" descr="http://www.walkwoodms.worcs.sch.uk/News/PublishingImages/Walkwood%20Logo%20July%202013.png">
              <a:extLst>
                <a:ext uri="{FF2B5EF4-FFF2-40B4-BE49-F238E27FC236}">
                  <a16:creationId xmlns:a16="http://schemas.microsoft.com/office/drawing/2014/main" id="{2F667A06-94ED-1BC2-3BA8-84E0B7D36899}"/>
                </a:ext>
              </a:extLst>
            </p:cNvPr>
            <p:cNvPicPr>
              <a:picLocks noChangeArrowheads="1"/>
            </p:cNvPicPr>
            <p:nvPr/>
          </p:nvPicPr>
          <p:blipFill>
            <a:blip r:embed="rId3">
              <a:extLst>
                <a:ext uri="{28A0092B-C50C-407E-A947-70E740481C1C}">
                  <a14:useLocalDpi xmlns:a14="http://schemas.microsoft.com/office/drawing/2010/main" val="0"/>
                </a:ext>
              </a:extLst>
            </a:blip>
            <a:srcRect b="97426"/>
            <a:stretch>
              <a:fillRect/>
            </a:stretch>
          </p:blipFill>
          <p:spPr bwMode="auto">
            <a:xfrm>
              <a:off x="0" y="0"/>
              <a:ext cx="2476500" cy="18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0" name="Rectangle 9">
            <a:extLst>
              <a:ext uri="{FF2B5EF4-FFF2-40B4-BE49-F238E27FC236}">
                <a16:creationId xmlns:a16="http://schemas.microsoft.com/office/drawing/2014/main" id="{F8235C10-02F5-7AC8-A4A2-9C52C458CECE}"/>
              </a:ext>
            </a:extLst>
          </p:cNvPr>
          <p:cNvSpPr/>
          <p:nvPr/>
        </p:nvSpPr>
        <p:spPr>
          <a:xfrm>
            <a:off x="146050" y="1219200"/>
            <a:ext cx="8818563" cy="4338638"/>
          </a:xfrm>
          <a:prstGeom prst="rect">
            <a:avLst/>
          </a:prstGeom>
          <a:solidFill>
            <a:schemeClr val="bg1"/>
          </a:solidFill>
          <a:ln w="76200">
            <a:noFill/>
          </a:ln>
        </p:spPr>
        <p:style>
          <a:lnRef idx="2">
            <a:schemeClr val="accent1">
              <a:shade val="50000"/>
            </a:schemeClr>
          </a:lnRef>
          <a:fillRef idx="1">
            <a:schemeClr val="accent1"/>
          </a:fillRef>
          <a:effectRef idx="0">
            <a:schemeClr val="accent1"/>
          </a:effectRef>
          <a:fontRef idx="minor">
            <a:schemeClr val="lt1"/>
          </a:fontRef>
        </p:style>
        <p:txBody>
          <a:bodyPr lIns="162000" tIns="162000" rIns="162000" bIns="162000" anchor="t"/>
          <a:lstStyle/>
          <a:p>
            <a:pPr marL="136922">
              <a:defRPr/>
            </a:pPr>
            <a:r>
              <a:rPr lang="en-GB" altLang="en-US" sz="4050">
                <a:solidFill>
                  <a:srgbClr val="0070C0"/>
                </a:solidFill>
                <a:latin typeface="Candara" panose="020E0502030303020204" pitchFamily="34" charset="0"/>
                <a:cs typeface="Arial" panose="020B0604020202020204" pitchFamily="34" charset="0"/>
              </a:rPr>
              <a:t>Ways we prepare the pupils:</a:t>
            </a:r>
          </a:p>
          <a:p>
            <a:pPr marL="136922">
              <a:defRPr/>
            </a:pPr>
            <a:r>
              <a:rPr lang="en-GB" altLang="en-US" sz="4050">
                <a:solidFill>
                  <a:srgbClr val="0070C0"/>
                </a:solidFill>
                <a:latin typeface="Candara" panose="020E0502030303020204" pitchFamily="34" charset="0"/>
                <a:cs typeface="Arial" panose="020B0604020202020204" pitchFamily="34" charset="0"/>
              </a:rPr>
              <a:t>  </a:t>
            </a:r>
          </a:p>
          <a:p>
            <a:pPr marL="479821" indent="-342900">
              <a:buFont typeface="Arial" panose="020B0604020202020204" pitchFamily="34" charset="0"/>
              <a:buChar char="•"/>
              <a:defRPr/>
            </a:pPr>
            <a:r>
              <a:rPr lang="en-GB" sz="2400">
                <a:solidFill>
                  <a:srgbClr val="0070C0"/>
                </a:solidFill>
                <a:latin typeface="Candara" panose="020E0502030303020204" pitchFamily="34" charset="0"/>
              </a:rPr>
              <a:t>Weekly arithmetic lessons</a:t>
            </a:r>
          </a:p>
          <a:p>
            <a:pPr marL="479821" indent="-342900">
              <a:buFont typeface="Arial" panose="020B0604020202020204" pitchFamily="34" charset="0"/>
              <a:buChar char="•"/>
              <a:defRPr/>
            </a:pPr>
            <a:r>
              <a:rPr lang="en-GB" sz="2400">
                <a:solidFill>
                  <a:srgbClr val="0070C0"/>
                </a:solidFill>
                <a:latin typeface="Candara" panose="020E0502030303020204" pitchFamily="34" charset="0"/>
              </a:rPr>
              <a:t>Weekly arithmetic tests </a:t>
            </a:r>
          </a:p>
          <a:p>
            <a:pPr marL="479425" indent="-342900">
              <a:buFont typeface="Arial" panose="020B0604020202020204" pitchFamily="34" charset="0"/>
              <a:buChar char="•"/>
              <a:defRPr/>
            </a:pPr>
            <a:r>
              <a:rPr lang="en-GB" sz="2400">
                <a:solidFill>
                  <a:srgbClr val="0070C0"/>
                </a:solidFill>
                <a:latin typeface="Candara"/>
              </a:rPr>
              <a:t>Weekly homework tasks (My Maths &amp; TTR)</a:t>
            </a:r>
          </a:p>
          <a:p>
            <a:pPr marL="479425" indent="-342900">
              <a:buFont typeface="Arial" panose="020B0604020202020204" pitchFamily="34" charset="0"/>
              <a:buChar char="•"/>
              <a:defRPr/>
            </a:pPr>
            <a:r>
              <a:rPr lang="en-GB" sz="2400">
                <a:solidFill>
                  <a:srgbClr val="0070C0"/>
                </a:solidFill>
                <a:latin typeface="Candara"/>
              </a:rPr>
              <a:t>Four rounds of formal practice SATs (September, November, January and March) – please do not use past SATs papers found online </a:t>
            </a:r>
            <a:endParaRPr lang="en-GB" sz="2400">
              <a:solidFill>
                <a:srgbClr val="0070C0"/>
              </a:solidFill>
              <a:latin typeface="Candara" panose="020E0502030303020204" pitchFamily="34" charset="0"/>
            </a:endParaRPr>
          </a:p>
          <a:p>
            <a:pPr marL="479425" indent="-342900">
              <a:buFont typeface="Arial" panose="020B0604020202020204" pitchFamily="34" charset="0"/>
              <a:buChar char="•"/>
              <a:defRPr/>
            </a:pPr>
            <a:endParaRPr lang="en-US" sz="2400">
              <a:solidFill>
                <a:srgbClr val="000000"/>
              </a:solidFill>
              <a:latin typeface="Candara"/>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1746" name="Group 5">
            <a:extLst>
              <a:ext uri="{FF2B5EF4-FFF2-40B4-BE49-F238E27FC236}">
                <a16:creationId xmlns:a16="http://schemas.microsoft.com/office/drawing/2014/main" id="{A65C62AE-3054-13D4-7C2C-2DE5F4D346AA}"/>
              </a:ext>
            </a:extLst>
          </p:cNvPr>
          <p:cNvGrpSpPr>
            <a:grpSpLocks noChangeAspect="1"/>
          </p:cNvGrpSpPr>
          <p:nvPr/>
        </p:nvGrpSpPr>
        <p:grpSpPr bwMode="auto">
          <a:xfrm>
            <a:off x="8172450" y="381000"/>
            <a:ext cx="649288" cy="849313"/>
            <a:chOff x="0" y="0"/>
            <a:chExt cx="2476500" cy="3377205"/>
          </a:xfrm>
        </p:grpSpPr>
        <p:pic>
          <p:nvPicPr>
            <p:cNvPr id="31748" name="Picture 6" descr="http://www.walkwoodms.worcs.sch.uk/News/PublishingImages/Walkwood%20Logo%20July%202013.png">
              <a:extLst>
                <a:ext uri="{FF2B5EF4-FFF2-40B4-BE49-F238E27FC236}">
                  <a16:creationId xmlns:a16="http://schemas.microsoft.com/office/drawing/2014/main" id="{63BAC7B1-FA5E-F51B-B425-B89075332EE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18713"/>
            <a:stretch>
              <a:fillRect/>
            </a:stretch>
          </p:blipFill>
          <p:spPr bwMode="auto">
            <a:xfrm>
              <a:off x="0" y="140849"/>
              <a:ext cx="2476500" cy="323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749" name="Picture 7" descr="http://www.walkwoodms.worcs.sch.uk/News/PublishingImages/Walkwood%20Logo%20July%202013.png">
              <a:extLst>
                <a:ext uri="{FF2B5EF4-FFF2-40B4-BE49-F238E27FC236}">
                  <a16:creationId xmlns:a16="http://schemas.microsoft.com/office/drawing/2014/main" id="{5CE820D7-E61D-D483-EDD6-47333C2C1D0D}"/>
                </a:ext>
              </a:extLst>
            </p:cNvPr>
            <p:cNvPicPr>
              <a:picLocks noChangeArrowheads="1"/>
            </p:cNvPicPr>
            <p:nvPr/>
          </p:nvPicPr>
          <p:blipFill>
            <a:blip r:embed="rId3">
              <a:extLst>
                <a:ext uri="{28A0092B-C50C-407E-A947-70E740481C1C}">
                  <a14:useLocalDpi xmlns:a14="http://schemas.microsoft.com/office/drawing/2010/main" val="0"/>
                </a:ext>
              </a:extLst>
            </a:blip>
            <a:srcRect b="97426"/>
            <a:stretch>
              <a:fillRect/>
            </a:stretch>
          </p:blipFill>
          <p:spPr bwMode="auto">
            <a:xfrm>
              <a:off x="0" y="0"/>
              <a:ext cx="2476500" cy="18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9" name="Rectangle 8">
            <a:extLst>
              <a:ext uri="{FF2B5EF4-FFF2-40B4-BE49-F238E27FC236}">
                <a16:creationId xmlns:a16="http://schemas.microsoft.com/office/drawing/2014/main" id="{F9A09380-5BC9-A177-ED89-2F95E532521F}"/>
              </a:ext>
            </a:extLst>
          </p:cNvPr>
          <p:cNvSpPr/>
          <p:nvPr/>
        </p:nvSpPr>
        <p:spPr>
          <a:xfrm>
            <a:off x="242992" y="1230313"/>
            <a:ext cx="7947025" cy="4503737"/>
          </a:xfrm>
          <a:prstGeom prst="rect">
            <a:avLst/>
          </a:prstGeom>
          <a:solidFill>
            <a:schemeClr val="bg1"/>
          </a:solidFill>
          <a:ln w="76200">
            <a:noFill/>
          </a:ln>
        </p:spPr>
        <p:style>
          <a:lnRef idx="2">
            <a:schemeClr val="accent1">
              <a:shade val="50000"/>
            </a:schemeClr>
          </a:lnRef>
          <a:fillRef idx="1">
            <a:schemeClr val="accent1"/>
          </a:fillRef>
          <a:effectRef idx="0">
            <a:schemeClr val="accent1"/>
          </a:effectRef>
          <a:fontRef idx="minor">
            <a:schemeClr val="lt1"/>
          </a:fontRef>
        </p:style>
        <p:txBody>
          <a:bodyPr lIns="162000" tIns="162000" rIns="162000" bIns="162000" anchor="t"/>
          <a:lstStyle/>
          <a:p>
            <a:pPr marL="136525">
              <a:defRPr/>
            </a:pPr>
            <a:r>
              <a:rPr lang="en-GB" altLang="en-US" sz="4050">
                <a:solidFill>
                  <a:srgbClr val="0070C0"/>
                </a:solidFill>
                <a:latin typeface="Candara"/>
                <a:cs typeface="Arial"/>
              </a:rPr>
              <a:t>Ways to help at home:</a:t>
            </a:r>
            <a:endParaRPr lang="en-US">
              <a:latin typeface="Candara"/>
              <a:cs typeface="Arial"/>
            </a:endParaRPr>
          </a:p>
          <a:p>
            <a:pPr marL="136922">
              <a:defRPr/>
            </a:pPr>
            <a:r>
              <a:rPr lang="en-GB" altLang="en-US" sz="3000">
                <a:solidFill>
                  <a:srgbClr val="0070C0"/>
                </a:solidFill>
                <a:latin typeface="Candara" panose="020E0502030303020204" pitchFamily="34" charset="0"/>
                <a:cs typeface="Arial" panose="020B0604020202020204" pitchFamily="34" charset="0"/>
              </a:rPr>
              <a:t>  </a:t>
            </a:r>
          </a:p>
          <a:p>
            <a:pPr marL="479425" indent="-342900">
              <a:buFont typeface="Arial,Sans-Serif" panose="020B0604020202020204" pitchFamily="34" charset="0"/>
              <a:buChar char="•"/>
              <a:defRPr/>
            </a:pPr>
            <a:r>
              <a:rPr lang="en-GB" sz="2400">
                <a:solidFill>
                  <a:srgbClr val="0070C0"/>
                </a:solidFill>
                <a:latin typeface="Candara"/>
              </a:rPr>
              <a:t>Go through wrong answers in weekly arithmetic tests</a:t>
            </a:r>
            <a:endParaRPr lang="en-US" sz="2400">
              <a:solidFill>
                <a:srgbClr val="000000"/>
              </a:solidFill>
              <a:latin typeface="Candara"/>
            </a:endParaRPr>
          </a:p>
          <a:p>
            <a:pPr marL="479425" indent="-342900">
              <a:buFont typeface="Arial,Sans-Serif" panose="020B0604020202020204" pitchFamily="34" charset="0"/>
              <a:buChar char="•"/>
              <a:defRPr/>
            </a:pPr>
            <a:r>
              <a:rPr lang="en-GB" sz="2400">
                <a:solidFill>
                  <a:srgbClr val="0070C0"/>
                </a:solidFill>
                <a:latin typeface="Candara"/>
              </a:rPr>
              <a:t>Go through wrong answers in practise SATs papers </a:t>
            </a:r>
          </a:p>
          <a:p>
            <a:pPr marL="479425" indent="-342900">
              <a:buFont typeface="Arial" panose="020B0604020202020204" pitchFamily="34" charset="0"/>
              <a:buChar char="•"/>
              <a:defRPr/>
            </a:pPr>
            <a:r>
              <a:rPr lang="en-GB" sz="2400">
                <a:solidFill>
                  <a:srgbClr val="0070C0"/>
                </a:solidFill>
                <a:latin typeface="Candara"/>
              </a:rPr>
              <a:t>Continue to practise times tables - make it as fun as possible and use Times Table Rockstars to help with this.</a:t>
            </a:r>
            <a:endParaRPr lang="en-GB">
              <a:latin typeface="Candara"/>
            </a:endParaRPr>
          </a:p>
          <a:p>
            <a:pPr marL="479821" indent="-342900">
              <a:buFont typeface="Arial" panose="020B0604020202020204" pitchFamily="34" charset="0"/>
              <a:buChar char="•"/>
              <a:defRPr/>
            </a:pPr>
            <a:r>
              <a:rPr lang="en-GB" sz="2400">
                <a:solidFill>
                  <a:srgbClr val="0070C0"/>
                </a:solidFill>
                <a:latin typeface="Candara" panose="020E0502030303020204" pitchFamily="34" charset="0"/>
              </a:rPr>
              <a:t>Encourage the completion of two pieces of Maths homework each week</a:t>
            </a:r>
          </a:p>
          <a:p>
            <a:pPr marL="257175" indent="-120254">
              <a:buFont typeface="Arial" panose="020B0604020202020204" pitchFamily="34" charset="0"/>
              <a:buChar char="•"/>
              <a:defRPr/>
            </a:pPr>
            <a:endParaRPr lang="en-GB" sz="2400">
              <a:solidFill>
                <a:srgbClr val="0070C0"/>
              </a:solidFill>
              <a:latin typeface="Candara" panose="020E0502030303020204" pitchFamily="34" charset="0"/>
            </a:endParaRPr>
          </a:p>
          <a:p>
            <a:pPr marL="257175" indent="-120254">
              <a:buFont typeface="Arial" panose="020B0604020202020204" pitchFamily="34" charset="0"/>
              <a:buChar char="•"/>
              <a:defRPr/>
            </a:pPr>
            <a:endParaRPr lang="en-GB" sz="1200">
              <a:solidFill>
                <a:srgbClr val="1E1C11"/>
              </a:solidFill>
              <a:latin typeface="Arial" panose="020B0604020202020204" pitchFamily="34" charset="0"/>
              <a:cs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a:extLst>
              <a:ext uri="{FF2B5EF4-FFF2-40B4-BE49-F238E27FC236}">
                <a16:creationId xmlns:a16="http://schemas.microsoft.com/office/drawing/2014/main" id="{4AE3FD24-62A1-BC66-1C74-CA2F049E8575}"/>
              </a:ext>
            </a:extLst>
          </p:cNvPr>
          <p:cNvSpPr txBox="1">
            <a:spLocks noGrp="1"/>
          </p:cNvSpPr>
          <p:nvPr>
            <p:ph type="title" idx="4294967295"/>
          </p:nvPr>
        </p:nvSpPr>
        <p:spPr>
          <a:xfrm>
            <a:off x="755650" y="180975"/>
            <a:ext cx="7127875" cy="1131888"/>
          </a:xfrm>
        </p:spPr>
        <p:txBody>
          <a:bodyPr>
            <a:normAutofit fontScale="90000"/>
          </a:bodyP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algn="l" hangingPunct="1">
              <a:buFont typeface="StarSymbol"/>
              <a:buNone/>
              <a:defRPr/>
            </a:pPr>
            <a:br>
              <a:rPr lang="en-US">
                <a:latin typeface="Arial" pitchFamily="34"/>
              </a:rPr>
            </a:br>
            <a:br>
              <a:rPr lang="en-US">
                <a:latin typeface="Arial" pitchFamily="34"/>
              </a:rPr>
            </a:br>
            <a:br>
              <a:rPr lang="en-US">
                <a:latin typeface="Arial" pitchFamily="34"/>
              </a:rPr>
            </a:br>
            <a:r>
              <a:rPr lang="en-US">
                <a:solidFill>
                  <a:srgbClr val="0070C0"/>
                </a:solidFill>
                <a:latin typeface="Candara" panose="020E0502030303020204" pitchFamily="34" charset="0"/>
              </a:rPr>
              <a:t>Useful books and websites....</a:t>
            </a:r>
            <a:br>
              <a:rPr lang="en-US">
                <a:latin typeface="XCCW Joined 1a" panose="03050602040000000000" pitchFamily="66" charset="0"/>
              </a:rPr>
            </a:br>
            <a:br>
              <a:rPr lang="en-US">
                <a:latin typeface="XCCW Joined 1a" panose="03050602040000000000" pitchFamily="66" charset="0"/>
              </a:rPr>
            </a:br>
            <a:br>
              <a:rPr lang="en-US"/>
            </a:br>
            <a:endParaRPr lang="en-US"/>
          </a:p>
        </p:txBody>
      </p:sp>
      <p:sp>
        <p:nvSpPr>
          <p:cNvPr id="3" name="Rectangle 3">
            <a:extLst>
              <a:ext uri="{FF2B5EF4-FFF2-40B4-BE49-F238E27FC236}">
                <a16:creationId xmlns:a16="http://schemas.microsoft.com/office/drawing/2014/main" id="{D1DE2FAA-76C3-531F-267D-13FE63C1C88A}"/>
              </a:ext>
            </a:extLst>
          </p:cNvPr>
          <p:cNvSpPr txBox="1">
            <a:spLocks noGrp="1"/>
          </p:cNvSpPr>
          <p:nvPr>
            <p:ph type="body" idx="4294967295"/>
          </p:nvPr>
        </p:nvSpPr>
        <p:spPr>
          <a:xfrm>
            <a:off x="501650" y="1308100"/>
            <a:ext cx="8140700" cy="5113338"/>
          </a:xfrm>
        </p:spPr>
        <p:txBody>
          <a:bodyPr/>
          <a:lstStyle>
            <a:defPPr marL="432000" lvl="0" indent="-324000" algn="l" hangingPunct="0">
              <a:spcBef>
                <a:spcPts val="0"/>
              </a:spcBef>
              <a:spcAft>
                <a:spcPts val="1417"/>
              </a:spcAft>
              <a:buSzPct val="45000"/>
              <a:buFont typeface="StarSymbol"/>
              <a:buNone/>
              <a:defRPr lang="en-US" sz="2700" b="0" i="0" u="none" strike="noStrike" kern="1200" spc="0">
                <a:ln>
                  <a:noFill/>
                </a:ln>
                <a:solidFill>
                  <a:srgbClr val="000000"/>
                </a:solidFill>
                <a:latin typeface="Lucida Sans Unicode"/>
                <a:ea typeface="Microsoft YaHei" pitchFamily="2"/>
                <a:cs typeface="Mangal" pitchFamily="2"/>
              </a:defRPr>
            </a:defPPr>
            <a:lvl1pPr marL="432000" lvl="0" indent="-324000" algn="l" hangingPunct="0">
              <a:spcBef>
                <a:spcPts val="0"/>
              </a:spcBef>
              <a:spcAft>
                <a:spcPts val="1417"/>
              </a:spcAft>
              <a:buSzPct val="45000"/>
              <a:buFont typeface="StarSymbol"/>
              <a:buChar char="●"/>
              <a:defRPr lang="en-US" sz="2700" b="0" i="0" u="none" strike="noStrike" kern="1200" spc="0">
                <a:ln>
                  <a:noFill/>
                </a:ln>
                <a:solidFill>
                  <a:srgbClr val="000000"/>
                </a:solidFill>
                <a:latin typeface="Lucida Sans Unicode"/>
                <a:ea typeface="Microsoft YaHei" pitchFamily="2"/>
                <a:cs typeface="Mangal" pitchFamily="2"/>
              </a:defRPr>
            </a:lvl1pPr>
            <a:lvl2pPr marL="864000" lvl="1" indent="-324000" algn="l" hangingPunct="0">
              <a:spcBef>
                <a:spcPts val="0"/>
              </a:spcBef>
              <a:spcAft>
                <a:spcPts val="1134"/>
              </a:spcAft>
              <a:buSzPct val="75000"/>
              <a:buFont typeface="StarSymbol"/>
              <a:buChar char="–"/>
              <a:defRPr lang="en-US" sz="2100" b="0" i="0" u="none" strike="noStrike" kern="1200" spc="0">
                <a:ln>
                  <a:noFill/>
                </a:ln>
                <a:solidFill>
                  <a:srgbClr val="000000"/>
                </a:solidFill>
                <a:latin typeface="Lucida Sans Unicode"/>
                <a:ea typeface="Microsoft YaHei" pitchFamily="2"/>
                <a:cs typeface="Mangal" pitchFamily="2"/>
              </a:defRPr>
            </a:lvl2pPr>
            <a:lvl3pPr marL="1295999" lvl="2" indent="-288000" algn="l" hangingPunct="0">
              <a:spcBef>
                <a:spcPts val="0"/>
              </a:spcBef>
              <a:spcAft>
                <a:spcPts val="850"/>
              </a:spcAft>
              <a:buSzPct val="45000"/>
              <a:buFont typeface="StarSymbol"/>
              <a:buChar char="●"/>
              <a:defRPr lang="en-US" sz="1900" b="0" i="0" u="none" strike="noStrike" kern="1200" spc="0">
                <a:ln>
                  <a:noFill/>
                </a:ln>
                <a:solidFill>
                  <a:srgbClr val="000000"/>
                </a:solidFill>
                <a:latin typeface="Lucida Sans Unicode"/>
                <a:ea typeface="Microsoft YaHei" pitchFamily="2"/>
                <a:cs typeface="Mangal" pitchFamily="2"/>
              </a:defRPr>
            </a:lvl3pPr>
            <a:lvl4pPr marL="1728000" lvl="3" indent="-216000" algn="l" hangingPunct="0">
              <a:spcBef>
                <a:spcPts val="0"/>
              </a:spcBef>
              <a:spcAft>
                <a:spcPts val="567"/>
              </a:spcAft>
              <a:buSzPct val="75000"/>
              <a:buFont typeface="StarSymbol"/>
              <a:buChar char="–"/>
              <a:defRPr lang="en-US" sz="1800" b="0" i="0" u="none" strike="noStrike" kern="1200" spc="0">
                <a:ln>
                  <a:noFill/>
                </a:ln>
                <a:solidFill>
                  <a:srgbClr val="000000"/>
                </a:solidFill>
                <a:latin typeface="Lucida Sans Unicode"/>
                <a:ea typeface="Microsoft YaHei" pitchFamily="2"/>
                <a:cs typeface="Mangal" pitchFamily="2"/>
              </a:defRPr>
            </a:lvl4pPr>
            <a:lvl5pPr marL="2160000" lvl="4" indent="-216000" algn="l" hangingPunct="0">
              <a:spcBef>
                <a:spcPts val="0"/>
              </a:spcBef>
              <a:spcAft>
                <a:spcPts val="283"/>
              </a:spcAft>
              <a:buSzPct val="45000"/>
              <a:buFont typeface="StarSymbol"/>
              <a:buChar char="●"/>
              <a:defRPr lang="en-US" sz="2000" b="0" i="0" u="none" strike="noStrike" kern="1200" spc="0">
                <a:ln>
                  <a:noFill/>
                </a:ln>
                <a:solidFill>
                  <a:srgbClr val="000000"/>
                </a:solidFill>
                <a:latin typeface="Lucida Sans Unicode"/>
                <a:ea typeface="Microsoft YaHei" pitchFamily="2"/>
                <a:cs typeface="Mangal" pitchFamily="2"/>
              </a:defRPr>
            </a:lvl5pPr>
            <a:lvl6pPr marL="2592000" lvl="5" indent="-216000" algn="l" hangingPunct="0">
              <a:spcBef>
                <a:spcPts val="0"/>
              </a:spcBef>
              <a:spcAft>
                <a:spcPts val="283"/>
              </a:spcAft>
              <a:buSzPct val="45000"/>
              <a:buFont typeface="StarSymbol"/>
              <a:buChar char="●"/>
              <a:defRPr lang="en-US" sz="2000" b="0" i="0" u="none" strike="noStrike" kern="1200" spc="0">
                <a:ln>
                  <a:noFill/>
                </a:ln>
                <a:solidFill>
                  <a:srgbClr val="000000"/>
                </a:solidFill>
                <a:latin typeface="Lucida Sans Unicode"/>
                <a:ea typeface="Microsoft YaHei" pitchFamily="2"/>
                <a:cs typeface="Mangal" pitchFamily="2"/>
              </a:defRPr>
            </a:lvl6pPr>
            <a:lvl7pPr marL="3024000" lvl="6" indent="-216000" algn="l" hangingPunct="0">
              <a:spcBef>
                <a:spcPts val="0"/>
              </a:spcBef>
              <a:spcAft>
                <a:spcPts val="283"/>
              </a:spcAft>
              <a:buSzPct val="45000"/>
              <a:buFont typeface="StarSymbol"/>
              <a:buChar char="●"/>
              <a:defRPr lang="en-US" sz="2000" b="0" i="0" u="none" strike="noStrike" kern="1200" spc="0">
                <a:ln>
                  <a:noFill/>
                </a:ln>
                <a:solidFill>
                  <a:srgbClr val="000000"/>
                </a:solidFill>
                <a:latin typeface="Lucida Sans Unicode"/>
                <a:ea typeface="Microsoft YaHei" pitchFamily="2"/>
                <a:cs typeface="Mangal" pitchFamily="2"/>
              </a:defRPr>
            </a:lvl7pPr>
            <a:lvl8pPr marL="3456000" lvl="7" indent="-216000" algn="l" hangingPunct="0">
              <a:spcBef>
                <a:spcPts val="0"/>
              </a:spcBef>
              <a:spcAft>
                <a:spcPts val="283"/>
              </a:spcAft>
              <a:buSzPct val="45000"/>
              <a:buFont typeface="StarSymbol"/>
              <a:buChar char="●"/>
              <a:defRPr lang="en-US" sz="2000" b="0" i="0" u="none" strike="noStrike" kern="1200" spc="0">
                <a:ln>
                  <a:noFill/>
                </a:ln>
                <a:solidFill>
                  <a:srgbClr val="000000"/>
                </a:solidFill>
                <a:latin typeface="Lucida Sans Unicode"/>
                <a:ea typeface="Microsoft YaHei" pitchFamily="2"/>
                <a:cs typeface="Mangal" pitchFamily="2"/>
              </a:defRPr>
            </a:lvl8pPr>
            <a:lvl9pPr marL="3887999" lvl="8" indent="-216000" algn="l" hangingPunct="0">
              <a:spcBef>
                <a:spcPts val="0"/>
              </a:spcBef>
              <a:spcAft>
                <a:spcPts val="283"/>
              </a:spcAft>
              <a:buSzPct val="45000"/>
              <a:buFont typeface="StarSymbol"/>
              <a:buChar char="●"/>
              <a:defRPr lang="en-US" sz="2000" b="0" i="0" u="none" strike="noStrike" kern="1200" spc="0">
                <a:ln>
                  <a:noFill/>
                </a:ln>
                <a:solidFill>
                  <a:srgbClr val="000000"/>
                </a:solidFill>
                <a:latin typeface="Lucida Sans Unicode"/>
                <a:ea typeface="Microsoft YaHei" pitchFamily="2"/>
                <a:cs typeface="Mangal" pitchFamily="2"/>
              </a:defRPr>
            </a:lvl9pPr>
          </a:lstStyle>
          <a:p>
            <a:pPr marL="285750" indent="-285750">
              <a:lnSpc>
                <a:spcPct val="80000"/>
              </a:lnSpc>
              <a:spcBef>
                <a:spcPts val="300"/>
              </a:spcBef>
              <a:spcAft>
                <a:spcPts val="0"/>
              </a:spcAft>
              <a:buClr>
                <a:srgbClr val="2DA2BF"/>
              </a:buClr>
              <a:buSzPct val="68000"/>
              <a:buFont typeface="Wingdings" panose="05000000000000000000" pitchFamily="2" charset="2"/>
              <a:buChar char="§"/>
              <a:defRPr/>
            </a:pPr>
            <a:r>
              <a:rPr lang="en-GB" sz="2000" b="1">
                <a:solidFill>
                  <a:srgbClr val="0070C0"/>
                </a:solidFill>
                <a:latin typeface="Candara" panose="020E0502030303020204" pitchFamily="34" charset="0"/>
                <a:cs typeface="Arial" pitchFamily="32"/>
              </a:rPr>
              <a:t>CGP:</a:t>
            </a:r>
          </a:p>
          <a:p>
            <a:pPr marL="342900" indent="-342900">
              <a:lnSpc>
                <a:spcPct val="80000"/>
              </a:lnSpc>
              <a:spcBef>
                <a:spcPts val="300"/>
              </a:spcBef>
              <a:spcAft>
                <a:spcPts val="0"/>
              </a:spcAft>
              <a:buClr>
                <a:srgbClr val="2DA2BF"/>
              </a:buClr>
              <a:buSzPct val="68000"/>
              <a:buFont typeface="+mj-lt"/>
              <a:buAutoNum type="arabicPeriod"/>
              <a:defRPr/>
            </a:pPr>
            <a:r>
              <a:rPr lang="en-GB" sz="2000" b="1">
                <a:solidFill>
                  <a:srgbClr val="0070C0"/>
                </a:solidFill>
                <a:latin typeface="Candara" panose="020E0502030303020204" pitchFamily="34" charset="0"/>
                <a:cs typeface="Arial" pitchFamily="32"/>
              </a:rPr>
              <a:t>Targeted question book</a:t>
            </a:r>
          </a:p>
          <a:p>
            <a:pPr marL="342900" indent="-342900">
              <a:lnSpc>
                <a:spcPct val="80000"/>
              </a:lnSpc>
              <a:spcBef>
                <a:spcPts val="300"/>
              </a:spcBef>
              <a:spcAft>
                <a:spcPts val="0"/>
              </a:spcAft>
              <a:buClr>
                <a:srgbClr val="2DA2BF"/>
              </a:buClr>
              <a:buSzPct val="68000"/>
              <a:buFont typeface="+mj-lt"/>
              <a:buAutoNum type="arabicPeriod"/>
              <a:defRPr/>
            </a:pPr>
            <a:r>
              <a:rPr lang="en-GB" sz="2000" b="1">
                <a:solidFill>
                  <a:srgbClr val="0070C0"/>
                </a:solidFill>
                <a:latin typeface="Candara" panose="020E0502030303020204" pitchFamily="34" charset="0"/>
                <a:cs typeface="Arial" pitchFamily="32"/>
              </a:rPr>
              <a:t>SATs question book</a:t>
            </a:r>
          </a:p>
          <a:p>
            <a:pPr marL="0" indent="0">
              <a:lnSpc>
                <a:spcPct val="80000"/>
              </a:lnSpc>
              <a:spcBef>
                <a:spcPts val="300"/>
              </a:spcBef>
              <a:spcAft>
                <a:spcPts val="0"/>
              </a:spcAft>
              <a:buClr>
                <a:srgbClr val="2DA2BF"/>
              </a:buClr>
              <a:buSzPct val="68000"/>
              <a:buNone/>
              <a:defRPr/>
            </a:pPr>
            <a:endParaRPr lang="en-GB" sz="1800" b="1">
              <a:solidFill>
                <a:srgbClr val="0070C0"/>
              </a:solidFill>
              <a:latin typeface="Candara" panose="020E0502030303020204" pitchFamily="34" charset="0"/>
              <a:cs typeface="Arial" pitchFamily="32"/>
            </a:endParaRPr>
          </a:p>
          <a:p>
            <a:pPr marL="0" indent="0">
              <a:lnSpc>
                <a:spcPct val="80000"/>
              </a:lnSpc>
              <a:spcBef>
                <a:spcPts val="300"/>
              </a:spcBef>
              <a:spcAft>
                <a:spcPts val="0"/>
              </a:spcAft>
              <a:buClr>
                <a:srgbClr val="2DA2BF"/>
              </a:buClr>
              <a:buSzPct val="68000"/>
              <a:buFont typeface="Wingdings 3" pitchFamily="16"/>
              <a:buChar char=""/>
              <a:defRPr/>
            </a:pPr>
            <a:endParaRPr lang="en-GB" sz="1800" b="1">
              <a:solidFill>
                <a:srgbClr val="0070C0"/>
              </a:solidFill>
              <a:latin typeface="Candara" panose="020E0502030303020204" pitchFamily="34" charset="0"/>
              <a:cs typeface="Arial" pitchFamily="32"/>
            </a:endParaRPr>
          </a:p>
          <a:p>
            <a:pPr marL="285750" indent="-285750">
              <a:lnSpc>
                <a:spcPct val="80000"/>
              </a:lnSpc>
              <a:spcBef>
                <a:spcPts val="300"/>
              </a:spcBef>
              <a:spcAft>
                <a:spcPts val="0"/>
              </a:spcAft>
              <a:buClr>
                <a:srgbClr val="2DA2BF"/>
              </a:buClr>
              <a:buSzPct val="68000"/>
              <a:buFont typeface="Wingdings" panose="05000000000000000000" pitchFamily="2" charset="2"/>
              <a:buChar char="§"/>
              <a:defRPr/>
            </a:pPr>
            <a:r>
              <a:rPr lang="en-GB" sz="1800">
                <a:solidFill>
                  <a:srgbClr val="0070C0"/>
                </a:solidFill>
                <a:latin typeface="Candara" panose="020E0502030303020204" pitchFamily="34" charset="0"/>
                <a:cs typeface="Arial" pitchFamily="32"/>
              </a:rPr>
              <a:t>Letts, Collins, Rising Stars – all do study guides </a:t>
            </a:r>
          </a:p>
          <a:p>
            <a:pPr marL="0" indent="0">
              <a:lnSpc>
                <a:spcPct val="80000"/>
              </a:lnSpc>
              <a:spcBef>
                <a:spcPts val="300"/>
              </a:spcBef>
              <a:spcAft>
                <a:spcPts val="0"/>
              </a:spcAft>
              <a:buClr>
                <a:srgbClr val="2DA2BF"/>
              </a:buClr>
              <a:buSzPct val="68000"/>
              <a:buFont typeface="Wingdings 3" pitchFamily="16"/>
              <a:buChar char=""/>
              <a:defRPr/>
            </a:pPr>
            <a:endParaRPr lang="en-GB" sz="1800">
              <a:solidFill>
                <a:srgbClr val="0070C0"/>
              </a:solidFill>
              <a:latin typeface="Candara" panose="020E0502030303020204" pitchFamily="34" charset="0"/>
              <a:cs typeface="Arial" pitchFamily="32"/>
            </a:endParaRPr>
          </a:p>
          <a:p>
            <a:pPr marL="285750" indent="-285750" fontAlgn="t">
              <a:buFont typeface="Wingdings" panose="05000000000000000000" pitchFamily="2" charset="2"/>
              <a:buChar char="§"/>
              <a:defRPr/>
            </a:pPr>
            <a:r>
              <a:rPr lang="en-GB" sz="1800">
                <a:solidFill>
                  <a:srgbClr val="0070C0"/>
                </a:solidFill>
                <a:latin typeface="Candara" panose="020E0502030303020204" pitchFamily="34" charset="0"/>
              </a:rPr>
              <a:t>BBC Education have produced a whole host of materials for KS2.  Follow the KS2 link and then select Maths.  Some aspects require a subscription </a:t>
            </a:r>
            <a:r>
              <a:rPr lang="en-GB" sz="1800">
                <a:latin typeface="Candara" panose="020E0502030303020204" pitchFamily="34" charset="0"/>
              </a:rPr>
              <a:t>- </a:t>
            </a:r>
            <a:r>
              <a:rPr lang="en-GB" sz="1800" u="sng">
                <a:solidFill>
                  <a:srgbClr val="0563C1"/>
                </a:solidFill>
                <a:latin typeface="Candara" panose="020E0502030303020204" pitchFamily="34" charset="0"/>
                <a:hlinkClick r:id="rId3"/>
              </a:rPr>
              <a:t>http://www.bbc.co.uk/education</a:t>
            </a:r>
            <a:endParaRPr lang="en-GB" sz="1800">
              <a:latin typeface="Candara" panose="020E0502030303020204" pitchFamily="34" charset="0"/>
            </a:endParaRPr>
          </a:p>
          <a:p>
            <a:pPr marL="171450" indent="-171450" fontAlgn="t">
              <a:buFont typeface="Wingdings" panose="05000000000000000000" pitchFamily="2" charset="2"/>
              <a:buChar char="§"/>
              <a:defRPr/>
            </a:pPr>
            <a:r>
              <a:rPr lang="en-GB" sz="1800">
                <a:latin typeface="Candara" panose="020E0502030303020204" pitchFamily="34" charset="0"/>
              </a:rPr>
              <a:t> </a:t>
            </a:r>
            <a:r>
              <a:rPr lang="en-GB" sz="1800">
                <a:solidFill>
                  <a:srgbClr val="0070C0"/>
                </a:solidFill>
                <a:latin typeface="Candara" panose="020E0502030303020204" pitchFamily="34" charset="0"/>
              </a:rPr>
              <a:t>A site with Maths based quizzes which are marked as you go along </a:t>
            </a:r>
            <a:r>
              <a:rPr lang="en-GB" sz="1800">
                <a:latin typeface="Candara" panose="020E0502030303020204" pitchFamily="34" charset="0"/>
              </a:rPr>
              <a:t>- </a:t>
            </a:r>
            <a:r>
              <a:rPr lang="en-GB" sz="1800" u="sng">
                <a:solidFill>
                  <a:srgbClr val="0563C1"/>
                </a:solidFill>
                <a:latin typeface="Candara" panose="020E0502030303020204" pitchFamily="34" charset="0"/>
                <a:hlinkClick r:id="rId4"/>
              </a:rPr>
              <a:t>http://www.educationquizzes.com/ks2/maths/</a:t>
            </a:r>
            <a:endParaRPr lang="en-GB" sz="1800">
              <a:latin typeface="Candara" panose="020E0502030303020204" pitchFamily="34" charset="0"/>
            </a:endParaRPr>
          </a:p>
          <a:p>
            <a:pPr marL="171450" indent="-171450" fontAlgn="t">
              <a:buFont typeface="Wingdings" panose="05000000000000000000" pitchFamily="2" charset="2"/>
              <a:buChar char="§"/>
              <a:defRPr/>
            </a:pPr>
            <a:r>
              <a:rPr lang="en-GB" sz="1800">
                <a:latin typeface="Candara" panose="020E0502030303020204" pitchFamily="34" charset="0"/>
              </a:rPr>
              <a:t> </a:t>
            </a:r>
            <a:r>
              <a:rPr lang="en-GB" sz="1800">
                <a:solidFill>
                  <a:srgbClr val="0070C0"/>
                </a:solidFill>
                <a:latin typeface="Candara" panose="020E0502030303020204" pitchFamily="34" charset="0"/>
              </a:rPr>
              <a:t>A site with a range of information and questions – great for revision purposes! </a:t>
            </a:r>
            <a:r>
              <a:rPr lang="en-GB" sz="1800" u="sng">
                <a:solidFill>
                  <a:srgbClr val="0563C1"/>
                </a:solidFill>
                <a:latin typeface="Candara" panose="020E0502030303020204" pitchFamily="34" charset="0"/>
                <a:hlinkClick r:id="rId5"/>
              </a:rPr>
              <a:t>http://www.icteachers.co.uk/children/children_sats.htm</a:t>
            </a:r>
            <a:endParaRPr lang="en-GB" sz="1800">
              <a:latin typeface="Candara" panose="020E0502030303020204" pitchFamily="34" charset="0"/>
            </a:endParaRPr>
          </a:p>
          <a:p>
            <a:pPr marL="0" indent="0">
              <a:lnSpc>
                <a:spcPct val="80000"/>
              </a:lnSpc>
              <a:spcBef>
                <a:spcPts val="300"/>
              </a:spcBef>
              <a:spcAft>
                <a:spcPts val="0"/>
              </a:spcAft>
              <a:buClr>
                <a:srgbClr val="2DA2BF"/>
              </a:buClr>
              <a:buSzPct val="68000"/>
              <a:buFont typeface="Wingdings 3" pitchFamily="16"/>
              <a:buChar char=""/>
              <a:defRPr/>
            </a:pPr>
            <a:endParaRPr lang="en-GB" sz="2100">
              <a:solidFill>
                <a:srgbClr val="0070C0"/>
              </a:solidFill>
              <a:latin typeface="Candara" panose="020E0502030303020204" pitchFamily="34" charset="0"/>
              <a:cs typeface="Arial" pitchFamily="32"/>
            </a:endParaRPr>
          </a:p>
          <a:p>
            <a:pPr>
              <a:buFont typeface="StarSymbol"/>
              <a:buNone/>
              <a:defRPr/>
            </a:pPr>
            <a:endParaRPr lang="en-GB" sz="900">
              <a:latin typeface="Arial" pitchFamily="34"/>
              <a:cs typeface="Arial" pitchFamily="32"/>
            </a:endParaRPr>
          </a:p>
          <a:p>
            <a:pPr marL="0" indent="0">
              <a:lnSpc>
                <a:spcPct val="80000"/>
              </a:lnSpc>
              <a:spcBef>
                <a:spcPts val="300"/>
              </a:spcBef>
              <a:spcAft>
                <a:spcPts val="0"/>
              </a:spcAft>
              <a:buFont typeface="StarSymbol"/>
              <a:buNone/>
              <a:defRPr/>
            </a:pPr>
            <a:endParaRPr lang="en-GB" sz="1650">
              <a:latin typeface="Arial" pitchFamily="34"/>
              <a:cs typeface="Arial" pitchFamily="32"/>
            </a:endParaRPr>
          </a:p>
        </p:txBody>
      </p:sp>
      <p:pic>
        <p:nvPicPr>
          <p:cNvPr id="32772" name="Group 6">
            <a:extLst>
              <a:ext uri="{FF2B5EF4-FFF2-40B4-BE49-F238E27FC236}">
                <a16:creationId xmlns:a16="http://schemas.microsoft.com/office/drawing/2014/main" id="{9636B35D-DD4F-83E3-534A-937F6C0B29DF}"/>
              </a:ext>
            </a:extLst>
          </p:cNvPr>
          <p:cNvPicPr>
            <a:picLocks noChangeArrowheads="1"/>
          </p:cNvPicPr>
          <p:nvPr/>
        </p:nvPicPr>
        <p:blipFill>
          <a:blip r:embed="rId6">
            <a:extLst>
              <a:ext uri="{28A0092B-C50C-407E-A947-70E740481C1C}">
                <a14:useLocalDpi xmlns:a14="http://schemas.microsoft.com/office/drawing/2010/main" val="0"/>
              </a:ext>
            </a:extLst>
          </a:blip>
          <a:srcRect t="-1949" r="-1344" b="-433"/>
          <a:stretch>
            <a:fillRect/>
          </a:stretch>
        </p:blipFill>
        <p:spPr bwMode="auto">
          <a:xfrm>
            <a:off x="8027988" y="333375"/>
            <a:ext cx="828675" cy="1131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4818" name="Group 5">
            <a:extLst>
              <a:ext uri="{FF2B5EF4-FFF2-40B4-BE49-F238E27FC236}">
                <a16:creationId xmlns:a16="http://schemas.microsoft.com/office/drawing/2014/main" id="{AA3E4A84-EF13-2369-D78E-B25FB10A8890}"/>
              </a:ext>
            </a:extLst>
          </p:cNvPr>
          <p:cNvGrpSpPr>
            <a:grpSpLocks noChangeAspect="1"/>
          </p:cNvGrpSpPr>
          <p:nvPr/>
        </p:nvGrpSpPr>
        <p:grpSpPr bwMode="auto">
          <a:xfrm>
            <a:off x="8337550" y="942975"/>
            <a:ext cx="717550" cy="938213"/>
            <a:chOff x="0" y="0"/>
            <a:chExt cx="2476500" cy="3377205"/>
          </a:xfrm>
        </p:grpSpPr>
        <p:pic>
          <p:nvPicPr>
            <p:cNvPr id="34821" name="Picture 6" descr="http://www.walkwoodms.worcs.sch.uk/News/PublishingImages/Walkwood%20Logo%20July%202013.png">
              <a:extLst>
                <a:ext uri="{FF2B5EF4-FFF2-40B4-BE49-F238E27FC236}">
                  <a16:creationId xmlns:a16="http://schemas.microsoft.com/office/drawing/2014/main" id="{29FFE058-C23B-963C-F503-16F455F7F91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18713"/>
            <a:stretch>
              <a:fillRect/>
            </a:stretch>
          </p:blipFill>
          <p:spPr bwMode="auto">
            <a:xfrm>
              <a:off x="0" y="140849"/>
              <a:ext cx="2476500" cy="323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822" name="Picture 7" descr="http://www.walkwoodms.worcs.sch.uk/News/PublishingImages/Walkwood%20Logo%20July%202013.png">
              <a:extLst>
                <a:ext uri="{FF2B5EF4-FFF2-40B4-BE49-F238E27FC236}">
                  <a16:creationId xmlns:a16="http://schemas.microsoft.com/office/drawing/2014/main" id="{2798FEC5-CBC3-31EC-4C79-C8765673249F}"/>
                </a:ext>
              </a:extLst>
            </p:cNvPr>
            <p:cNvPicPr>
              <a:picLocks noChangeArrowheads="1"/>
            </p:cNvPicPr>
            <p:nvPr/>
          </p:nvPicPr>
          <p:blipFill>
            <a:blip r:embed="rId3">
              <a:extLst>
                <a:ext uri="{28A0092B-C50C-407E-A947-70E740481C1C}">
                  <a14:useLocalDpi xmlns:a14="http://schemas.microsoft.com/office/drawing/2010/main" val="0"/>
                </a:ext>
              </a:extLst>
            </a:blip>
            <a:srcRect b="97426"/>
            <a:stretch>
              <a:fillRect/>
            </a:stretch>
          </p:blipFill>
          <p:spPr bwMode="auto">
            <a:xfrm>
              <a:off x="0" y="0"/>
              <a:ext cx="2476500" cy="18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9" name="Title 1">
            <a:extLst>
              <a:ext uri="{FF2B5EF4-FFF2-40B4-BE49-F238E27FC236}">
                <a16:creationId xmlns:a16="http://schemas.microsoft.com/office/drawing/2014/main" id="{EDF4C64C-8096-B420-52C2-06A6A0F19DC4}"/>
              </a:ext>
            </a:extLst>
          </p:cNvPr>
          <p:cNvSpPr txBox="1">
            <a:spLocks/>
          </p:cNvSpPr>
          <p:nvPr/>
        </p:nvSpPr>
        <p:spPr>
          <a:xfrm>
            <a:off x="88900" y="433388"/>
            <a:ext cx="8031163" cy="4132262"/>
          </a:xfrm>
          <a:prstGeom prst="rect">
            <a:avLst/>
          </a:prstGeom>
        </p:spPr>
        <p:txBody>
          <a:bodyPr>
            <a:normAutofit fontScale="97500"/>
          </a:bodyPr>
          <a:lstStyle/>
          <a:p>
            <a:pPr algn="ctr" fontAlgn="auto">
              <a:spcAft>
                <a:spcPts val="0"/>
              </a:spcAft>
              <a:defRPr/>
            </a:pPr>
            <a:r>
              <a:rPr lang="en-GB" sz="4500" b="1">
                <a:solidFill>
                  <a:srgbClr val="0070C0"/>
                </a:solidFill>
                <a:latin typeface="Candara" panose="020E0502030303020204" pitchFamily="34" charset="0"/>
                <a:ea typeface="+mj-ea"/>
              </a:rPr>
              <a:t>The English KS2 </a:t>
            </a:r>
          </a:p>
          <a:p>
            <a:pPr algn="ctr" fontAlgn="auto">
              <a:spcAft>
                <a:spcPts val="0"/>
              </a:spcAft>
              <a:defRPr/>
            </a:pPr>
            <a:r>
              <a:rPr lang="en-GB" sz="4500" b="1">
                <a:solidFill>
                  <a:srgbClr val="0070C0"/>
                </a:solidFill>
                <a:latin typeface="Candara" panose="020E0502030303020204" pitchFamily="34" charset="0"/>
                <a:ea typeface="+mj-ea"/>
              </a:rPr>
              <a:t>Standard Attainment Tests</a:t>
            </a:r>
          </a:p>
          <a:p>
            <a:pPr algn="ctr" fontAlgn="auto">
              <a:spcAft>
                <a:spcPts val="0"/>
              </a:spcAft>
              <a:defRPr/>
            </a:pPr>
            <a:endParaRPr lang="en-GB" sz="3300" b="1">
              <a:solidFill>
                <a:srgbClr val="0070C0"/>
              </a:solidFill>
              <a:latin typeface="Candara" panose="020E0502030303020204" pitchFamily="34" charset="0"/>
              <a:ea typeface="+mj-ea"/>
            </a:endParaRPr>
          </a:p>
        </p:txBody>
      </p:sp>
      <p:pic>
        <p:nvPicPr>
          <p:cNvPr id="34820" name="Picture 2" descr="http://www.johnfisherschool.org/sites/default/files/uploads/users/12/JFSPunctuate.jpg">
            <a:hlinkClick r:id="rId4"/>
            <a:extLst>
              <a:ext uri="{FF2B5EF4-FFF2-40B4-BE49-F238E27FC236}">
                <a16:creationId xmlns:a16="http://schemas.microsoft.com/office/drawing/2014/main" id="{80A89393-53AE-8683-99F9-F07D0EAA89D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700338" y="2089150"/>
            <a:ext cx="4248150" cy="4248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5842" name="Group 5">
            <a:extLst>
              <a:ext uri="{FF2B5EF4-FFF2-40B4-BE49-F238E27FC236}">
                <a16:creationId xmlns:a16="http://schemas.microsoft.com/office/drawing/2014/main" id="{1655ADC6-5B5C-8BD6-176F-1175578454C4}"/>
              </a:ext>
            </a:extLst>
          </p:cNvPr>
          <p:cNvGrpSpPr>
            <a:grpSpLocks noChangeAspect="1"/>
          </p:cNvGrpSpPr>
          <p:nvPr/>
        </p:nvGrpSpPr>
        <p:grpSpPr bwMode="auto">
          <a:xfrm>
            <a:off x="8100392" y="105568"/>
            <a:ext cx="849312" cy="1111250"/>
            <a:chOff x="0" y="0"/>
            <a:chExt cx="2476500" cy="3377205"/>
          </a:xfrm>
        </p:grpSpPr>
        <p:pic>
          <p:nvPicPr>
            <p:cNvPr id="35845" name="Picture 6" descr="http://www.walkwoodms.worcs.sch.uk/News/PublishingImages/Walkwood%20Logo%20July%202013.png">
              <a:extLst>
                <a:ext uri="{FF2B5EF4-FFF2-40B4-BE49-F238E27FC236}">
                  <a16:creationId xmlns:a16="http://schemas.microsoft.com/office/drawing/2014/main" id="{DC62BA61-D0CC-12E7-0D5C-1A23ED73034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18713"/>
            <a:stretch>
              <a:fillRect/>
            </a:stretch>
          </p:blipFill>
          <p:spPr bwMode="auto">
            <a:xfrm>
              <a:off x="0" y="140849"/>
              <a:ext cx="2476500" cy="323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5846" name="Picture 7" descr="http://www.walkwoodms.worcs.sch.uk/News/PublishingImages/Walkwood%20Logo%20July%202013.png">
              <a:extLst>
                <a:ext uri="{FF2B5EF4-FFF2-40B4-BE49-F238E27FC236}">
                  <a16:creationId xmlns:a16="http://schemas.microsoft.com/office/drawing/2014/main" id="{DA3B8DC6-5E3E-66FE-0CC5-7EC8B33E47CC}"/>
                </a:ext>
              </a:extLst>
            </p:cNvPr>
            <p:cNvPicPr>
              <a:picLocks noChangeArrowheads="1"/>
            </p:cNvPicPr>
            <p:nvPr/>
          </p:nvPicPr>
          <p:blipFill>
            <a:blip r:embed="rId3">
              <a:extLst>
                <a:ext uri="{28A0092B-C50C-407E-A947-70E740481C1C}">
                  <a14:useLocalDpi xmlns:a14="http://schemas.microsoft.com/office/drawing/2010/main" val="0"/>
                </a:ext>
              </a:extLst>
            </a:blip>
            <a:srcRect b="97426"/>
            <a:stretch>
              <a:fillRect/>
            </a:stretch>
          </p:blipFill>
          <p:spPr bwMode="auto">
            <a:xfrm>
              <a:off x="0" y="0"/>
              <a:ext cx="2476500" cy="18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1" name="Rectangle 10">
            <a:extLst>
              <a:ext uri="{FF2B5EF4-FFF2-40B4-BE49-F238E27FC236}">
                <a16:creationId xmlns:a16="http://schemas.microsoft.com/office/drawing/2014/main" id="{4E32A7E0-71C0-5192-2D77-CA3AA7FF3CEA}"/>
              </a:ext>
            </a:extLst>
          </p:cNvPr>
          <p:cNvSpPr/>
          <p:nvPr/>
        </p:nvSpPr>
        <p:spPr>
          <a:xfrm>
            <a:off x="0" y="105568"/>
            <a:ext cx="7486650" cy="3725863"/>
          </a:xfrm>
          <a:prstGeom prst="rect">
            <a:avLst/>
          </a:prstGeom>
          <a:solidFill>
            <a:schemeClr val="bg1"/>
          </a:solidFill>
          <a:ln w="76200">
            <a:noFill/>
          </a:ln>
        </p:spPr>
        <p:style>
          <a:lnRef idx="2">
            <a:schemeClr val="accent1">
              <a:shade val="50000"/>
            </a:schemeClr>
          </a:lnRef>
          <a:fillRef idx="1">
            <a:schemeClr val="accent1"/>
          </a:fillRef>
          <a:effectRef idx="0">
            <a:schemeClr val="accent1"/>
          </a:effectRef>
          <a:fontRef idx="minor">
            <a:schemeClr val="lt1"/>
          </a:fontRef>
        </p:style>
        <p:txBody>
          <a:bodyPr lIns="162000" tIns="162000" rIns="162000" bIns="162000" anchor="t"/>
          <a:lstStyle>
            <a:lvl1pPr marL="342900" indent="-160338">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136922" indent="0">
              <a:defRPr/>
            </a:pPr>
            <a:r>
              <a:rPr lang="en-GB" altLang="en-US" sz="2800" b="1">
                <a:solidFill>
                  <a:srgbClr val="0070C0"/>
                </a:solidFill>
                <a:latin typeface="Candara" panose="020E0502030303020204" pitchFamily="34" charset="0"/>
                <a:cs typeface="Arial" panose="020B0604020202020204" pitchFamily="34" charset="0"/>
              </a:rPr>
              <a:t>The English tests:</a:t>
            </a:r>
          </a:p>
          <a:p>
            <a:pPr marL="136525" indent="0">
              <a:defRPr/>
            </a:pPr>
            <a:endParaRPr lang="en-GB" altLang="en-US" sz="2800" b="1">
              <a:solidFill>
                <a:srgbClr val="0070C0"/>
              </a:solidFill>
              <a:latin typeface="Candara"/>
              <a:cs typeface="Arial"/>
            </a:endParaRPr>
          </a:p>
          <a:p>
            <a:pPr marL="136525" indent="0">
              <a:defRPr/>
            </a:pPr>
            <a:r>
              <a:rPr lang="en-GB" altLang="en-US" sz="2000">
                <a:solidFill>
                  <a:srgbClr val="0070C0"/>
                </a:solidFill>
                <a:latin typeface="Candara"/>
                <a:cs typeface="Arial"/>
              </a:rPr>
              <a:t>Monday 10th May -English Grammar, Punctuation and Spelling (SPAG) </a:t>
            </a:r>
          </a:p>
          <a:p>
            <a:pPr marL="136922" indent="0">
              <a:defRPr/>
            </a:pPr>
            <a:r>
              <a:rPr lang="en-GB" altLang="en-US" sz="2000" b="1">
                <a:solidFill>
                  <a:srgbClr val="0070C0"/>
                </a:solidFill>
                <a:latin typeface="Candara" panose="020E0502030303020204" pitchFamily="34" charset="0"/>
                <a:cs typeface="Arial" panose="020B0604020202020204" pitchFamily="34" charset="0"/>
              </a:rPr>
              <a:t>SPAG Paper 1: </a:t>
            </a:r>
            <a:r>
              <a:rPr lang="en-GB" altLang="en-US" sz="2000">
                <a:solidFill>
                  <a:srgbClr val="0070C0"/>
                </a:solidFill>
                <a:latin typeface="Candara" panose="020E0502030303020204" pitchFamily="34" charset="0"/>
                <a:cs typeface="Arial" panose="020B0604020202020204" pitchFamily="34" charset="0"/>
              </a:rPr>
              <a:t>45 minutes,  50 marks </a:t>
            </a:r>
          </a:p>
          <a:p>
            <a:pPr marL="136922" indent="0">
              <a:defRPr/>
            </a:pPr>
            <a:endParaRPr lang="en-GB" altLang="en-US" sz="2000">
              <a:solidFill>
                <a:srgbClr val="0070C0"/>
              </a:solidFill>
              <a:latin typeface="Candara" panose="020E0502030303020204" pitchFamily="34" charset="0"/>
              <a:cs typeface="Arial" panose="020B0604020202020204" pitchFamily="34" charset="0"/>
            </a:endParaRPr>
          </a:p>
          <a:p>
            <a:pPr marL="136525" indent="0">
              <a:defRPr/>
            </a:pPr>
            <a:r>
              <a:rPr lang="en-GB" sz="2000">
                <a:solidFill>
                  <a:srgbClr val="0070C0"/>
                </a:solidFill>
                <a:latin typeface="Candara"/>
                <a:cs typeface="Arial"/>
              </a:rPr>
              <a:t>Monday 10th May </a:t>
            </a:r>
            <a:r>
              <a:rPr lang="en-GB" altLang="en-US" sz="2000">
                <a:solidFill>
                  <a:srgbClr val="0070C0"/>
                </a:solidFill>
                <a:latin typeface="Candara"/>
                <a:cs typeface="Arial"/>
              </a:rPr>
              <a:t>-English Grammar, Punctuation and Spelling (SPAG) </a:t>
            </a:r>
            <a:endParaRPr lang="en-GB">
              <a:latin typeface="Candara"/>
              <a:cs typeface="Arial"/>
            </a:endParaRPr>
          </a:p>
          <a:p>
            <a:pPr marL="136922" indent="0">
              <a:defRPr/>
            </a:pPr>
            <a:r>
              <a:rPr lang="en-GB" altLang="en-US" sz="2000" b="1">
                <a:solidFill>
                  <a:srgbClr val="0070C0"/>
                </a:solidFill>
                <a:latin typeface="Candara" panose="020E0502030303020204" pitchFamily="34" charset="0"/>
                <a:cs typeface="Arial" panose="020B0604020202020204" pitchFamily="34" charset="0"/>
              </a:rPr>
              <a:t>SPAG Paper 2</a:t>
            </a:r>
            <a:r>
              <a:rPr lang="en-GB" altLang="en-US" sz="2000">
                <a:solidFill>
                  <a:srgbClr val="0070C0"/>
                </a:solidFill>
                <a:latin typeface="Candara" panose="020E0502030303020204" pitchFamily="34" charset="0"/>
                <a:cs typeface="Arial" panose="020B0604020202020204" pitchFamily="34" charset="0"/>
              </a:rPr>
              <a:t>: approximately 15 minutes, 20 marks </a:t>
            </a:r>
          </a:p>
          <a:p>
            <a:pPr marL="479822" indent="-342900">
              <a:buFontTx/>
              <a:buChar char="-"/>
              <a:defRPr/>
            </a:pPr>
            <a:endParaRPr lang="en-GB" altLang="en-US" sz="2000">
              <a:solidFill>
                <a:srgbClr val="0070C0"/>
              </a:solidFill>
              <a:latin typeface="Candara" panose="020E0502030303020204" pitchFamily="34" charset="0"/>
              <a:cs typeface="Arial" panose="020B0604020202020204" pitchFamily="34" charset="0"/>
            </a:endParaRPr>
          </a:p>
          <a:p>
            <a:pPr marL="136525" indent="0">
              <a:defRPr/>
            </a:pPr>
            <a:r>
              <a:rPr lang="en-GB" altLang="en-US" sz="2000">
                <a:solidFill>
                  <a:srgbClr val="0070C0"/>
                </a:solidFill>
                <a:latin typeface="Candara"/>
                <a:cs typeface="Arial"/>
              </a:rPr>
              <a:t>Tuesday 11th May -English </a:t>
            </a:r>
            <a:r>
              <a:rPr lang="en-GB" altLang="en-US" sz="2000" b="1">
                <a:solidFill>
                  <a:srgbClr val="0070C0"/>
                </a:solidFill>
                <a:latin typeface="Candara"/>
                <a:cs typeface="Arial"/>
              </a:rPr>
              <a:t>Reading paper</a:t>
            </a:r>
            <a:r>
              <a:rPr lang="en-GB" altLang="en-US" sz="2000">
                <a:solidFill>
                  <a:srgbClr val="0070C0"/>
                </a:solidFill>
                <a:latin typeface="Candara"/>
                <a:cs typeface="Arial"/>
              </a:rPr>
              <a:t>: 60 minutes, 50 marks</a:t>
            </a:r>
          </a:p>
          <a:p>
            <a:pPr marL="136922" indent="0">
              <a:defRPr/>
            </a:pPr>
            <a:endParaRPr lang="en-GB" altLang="en-US" sz="2000">
              <a:solidFill>
                <a:srgbClr val="0070C0"/>
              </a:solidFill>
              <a:latin typeface="Candara" panose="020E0502030303020204" pitchFamily="34" charset="0"/>
              <a:cs typeface="Arial" panose="020B0604020202020204" pitchFamily="34" charset="0"/>
            </a:endParaRPr>
          </a:p>
          <a:p>
            <a:pPr marL="136922" indent="0">
              <a:defRPr/>
            </a:pPr>
            <a:endParaRPr lang="en-GB" altLang="en-US" sz="2000">
              <a:solidFill>
                <a:srgbClr val="0070C0"/>
              </a:solidFill>
              <a:latin typeface="Candara" panose="020E0502030303020204" pitchFamily="34" charset="0"/>
              <a:cs typeface="Arial" panose="020B0604020202020204" pitchFamily="34" charset="0"/>
            </a:endParaRPr>
          </a:p>
          <a:p>
            <a:pPr>
              <a:buFont typeface="Arial" panose="020B0604020202020204" pitchFamily="34" charset="0"/>
              <a:buChar char="•"/>
              <a:defRPr/>
            </a:pPr>
            <a:r>
              <a:rPr lang="en-GB" altLang="en-US" sz="2000">
                <a:solidFill>
                  <a:srgbClr val="0070C0"/>
                </a:solidFill>
                <a:latin typeface="Candara" panose="020E0502030303020204" pitchFamily="34" charset="0"/>
                <a:cs typeface="Arial" panose="020B0604020202020204" pitchFamily="34" charset="0"/>
              </a:rPr>
              <a:t>Writing will be Teacher Assessed, as in recent years, so there is no formal test for this .</a:t>
            </a:r>
          </a:p>
          <a:p>
            <a:pPr indent="-160020">
              <a:buFont typeface="Arial" panose="020B0604020202020204" pitchFamily="34" charset="0"/>
              <a:buChar char="•"/>
              <a:defRPr/>
            </a:pPr>
            <a:endParaRPr lang="en-GB" altLang="en-US" sz="2000">
              <a:solidFill>
                <a:srgbClr val="0070C0"/>
              </a:solidFill>
              <a:latin typeface="Candara"/>
              <a:cs typeface="Arial"/>
            </a:endParaRPr>
          </a:p>
          <a:p>
            <a:pPr indent="-160020">
              <a:buFont typeface="Arial" panose="020B0604020202020204" pitchFamily="34" charset="0"/>
              <a:buChar char="•"/>
              <a:defRPr/>
            </a:pPr>
            <a:r>
              <a:rPr lang="en-GB" altLang="en-US" sz="2000">
                <a:solidFill>
                  <a:srgbClr val="0070C0"/>
                </a:solidFill>
                <a:latin typeface="Candara"/>
                <a:cs typeface="Arial"/>
              </a:rPr>
              <a:t>Please be aware that </a:t>
            </a:r>
            <a:r>
              <a:rPr lang="en-GB" altLang="en-US" sz="2000" err="1">
                <a:solidFill>
                  <a:srgbClr val="0070C0"/>
                </a:solidFill>
                <a:latin typeface="Candara"/>
                <a:cs typeface="Arial"/>
              </a:rPr>
              <a:t>SPaG</a:t>
            </a:r>
            <a:r>
              <a:rPr lang="en-GB" altLang="en-US" sz="2000">
                <a:solidFill>
                  <a:srgbClr val="0070C0"/>
                </a:solidFill>
                <a:latin typeface="Candara"/>
                <a:cs typeface="Arial"/>
              </a:rPr>
              <a:t> and Reading are separate scores – they do not get added together.</a:t>
            </a:r>
          </a:p>
          <a:p>
            <a:pPr marL="136922" indent="0">
              <a:defRPr/>
            </a:pPr>
            <a:endParaRPr lang="en-GB" altLang="en-US" sz="1200">
              <a:solidFill>
                <a:srgbClr val="181717"/>
              </a:solidFill>
              <a:latin typeface="BPreplay" panose="02000503000000020004" pitchFamily="50" charset="0"/>
            </a:endParaRPr>
          </a:p>
        </p:txBody>
      </p:sp>
      <p:pic>
        <p:nvPicPr>
          <p:cNvPr id="35844" name="Content Placeholder 4" descr="two_boys_reading_book_bld017722.jpg">
            <a:extLst>
              <a:ext uri="{FF2B5EF4-FFF2-40B4-BE49-F238E27FC236}">
                <a16:creationId xmlns:a16="http://schemas.microsoft.com/office/drawing/2014/main" id="{E64343F3-1DA5-224E-0178-2E1D266D7EE1}"/>
              </a:ext>
            </a:extLst>
          </p:cNvPr>
          <p:cNvPicPr>
            <a:picLocks noChangeAspect="1"/>
          </p:cNvPicPr>
          <p:nvPr/>
        </p:nvPicPr>
        <p:blipFill>
          <a:blip r:embed="rId4">
            <a:extLst>
              <a:ext uri="{28A0092B-C50C-407E-A947-70E740481C1C}">
                <a14:useLocalDpi xmlns:a14="http://schemas.microsoft.com/office/drawing/2010/main" val="0"/>
              </a:ext>
            </a:extLst>
          </a:blip>
          <a:srcRect t="9102" r="25826" b="6953"/>
          <a:stretch>
            <a:fillRect/>
          </a:stretch>
        </p:blipFill>
        <p:spPr bwMode="auto">
          <a:xfrm>
            <a:off x="7810500" y="5656749"/>
            <a:ext cx="1333500" cy="1049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3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7" name="Text Placeholder 26">
            <a:extLst>
              <a:ext uri="{FF2B5EF4-FFF2-40B4-BE49-F238E27FC236}">
                <a16:creationId xmlns:a16="http://schemas.microsoft.com/office/drawing/2014/main" id="{00C27F86-4C80-C4F3-6CE8-D40C84F64932}"/>
              </a:ext>
            </a:extLst>
          </p:cNvPr>
          <p:cNvSpPr>
            <a:spLocks noGrp="1"/>
          </p:cNvSpPr>
          <p:nvPr>
            <p:ph type="body" sz="quarter" idx="18"/>
          </p:nvPr>
        </p:nvSpPr>
        <p:spPr/>
        <p:txBody>
          <a:bodyPr rtlCol="0"/>
          <a:lstStyle>
            <a:defPPr>
              <a:defRPr lang="en-GB"/>
            </a:defPPr>
          </a:lstStyle>
          <a:p>
            <a:pPr rtl="0"/>
            <a:r>
              <a:rPr lang="en-GB"/>
              <a:t>MIRJAM NILSSON​</a:t>
            </a:r>
          </a:p>
        </p:txBody>
      </p:sp>
      <p:sp>
        <p:nvSpPr>
          <p:cNvPr id="28" name="Text Placeholder 27">
            <a:extLst>
              <a:ext uri="{FF2B5EF4-FFF2-40B4-BE49-F238E27FC236}">
                <a16:creationId xmlns:a16="http://schemas.microsoft.com/office/drawing/2014/main" id="{437F270A-5AE8-3D7C-4649-C8CE5C3BBE73}"/>
              </a:ext>
            </a:extLst>
          </p:cNvPr>
          <p:cNvSpPr>
            <a:spLocks noGrp="1"/>
          </p:cNvSpPr>
          <p:nvPr>
            <p:ph type="body" sz="quarter" idx="19"/>
          </p:nvPr>
        </p:nvSpPr>
        <p:spPr/>
        <p:txBody>
          <a:bodyPr rtlCol="0"/>
          <a:lstStyle>
            <a:defPPr>
              <a:defRPr lang="en-GB"/>
            </a:defPPr>
          </a:lstStyle>
          <a:p>
            <a:pPr rtl="0"/>
            <a:r>
              <a:rPr lang="en-GB"/>
              <a:t>FLORA BERGGREN​</a:t>
            </a:r>
          </a:p>
        </p:txBody>
      </p:sp>
      <p:sp>
        <p:nvSpPr>
          <p:cNvPr id="2" name="Date Placeholder 1">
            <a:extLst>
              <a:ext uri="{FF2B5EF4-FFF2-40B4-BE49-F238E27FC236}">
                <a16:creationId xmlns:a16="http://schemas.microsoft.com/office/drawing/2014/main" id="{EB170A85-84B6-5E89-7F16-4811AE5FD44B}"/>
              </a:ext>
            </a:extLst>
          </p:cNvPr>
          <p:cNvSpPr>
            <a:spLocks noGrp="1"/>
          </p:cNvSpPr>
          <p:nvPr>
            <p:ph type="dt" sz="half" idx="10"/>
          </p:nvPr>
        </p:nvSpPr>
        <p:spPr/>
        <p:txBody>
          <a:bodyPr rtlCol="0"/>
          <a:lstStyle>
            <a:defPPr>
              <a:defRPr lang="en-GB"/>
            </a:defPPr>
          </a:lstStyle>
          <a:p>
            <a:pPr rtl="0"/>
            <a:r>
              <a:rPr lang="en-GB"/>
              <a:t>20XX</a:t>
            </a:r>
          </a:p>
        </p:txBody>
      </p:sp>
      <p:sp>
        <p:nvSpPr>
          <p:cNvPr id="3" name="Footer Placeholder 2">
            <a:extLst>
              <a:ext uri="{FF2B5EF4-FFF2-40B4-BE49-F238E27FC236}">
                <a16:creationId xmlns:a16="http://schemas.microsoft.com/office/drawing/2014/main" id="{A29B6800-D0C2-8D9D-7F2C-5D0E41F51909}"/>
              </a:ext>
            </a:extLst>
          </p:cNvPr>
          <p:cNvSpPr>
            <a:spLocks noGrp="1"/>
          </p:cNvSpPr>
          <p:nvPr>
            <p:ph type="ftr" sz="quarter" idx="11"/>
          </p:nvPr>
        </p:nvSpPr>
        <p:spPr/>
        <p:txBody>
          <a:bodyPr rtlCol="0"/>
          <a:lstStyle>
            <a:defPPr>
              <a:defRPr lang="en-GB"/>
            </a:defPPr>
          </a:lstStyle>
          <a:p>
            <a:pPr rtl="0"/>
            <a:r>
              <a:rPr lang="en-GB"/>
              <a:t>presentation title</a:t>
            </a:r>
          </a:p>
        </p:txBody>
      </p:sp>
      <p:sp>
        <p:nvSpPr>
          <p:cNvPr id="4" name="Slide Number Placeholder 3">
            <a:extLst>
              <a:ext uri="{FF2B5EF4-FFF2-40B4-BE49-F238E27FC236}">
                <a16:creationId xmlns:a16="http://schemas.microsoft.com/office/drawing/2014/main" id="{9099A4E0-99CC-34E8-536B-35867E7C5AF2}"/>
              </a:ext>
            </a:extLst>
          </p:cNvPr>
          <p:cNvSpPr>
            <a:spLocks noGrp="1"/>
          </p:cNvSpPr>
          <p:nvPr>
            <p:ph type="sldNum" sz="quarter" idx="12"/>
          </p:nvPr>
        </p:nvSpPr>
        <p:spPr/>
        <p:txBody>
          <a:bodyPr rtlCol="0"/>
          <a:lstStyle>
            <a:defPPr>
              <a:defRPr lang="en-GB"/>
            </a:defPPr>
          </a:lstStyle>
          <a:p>
            <a:pPr rtl="0"/>
            <a:fld id="{58FB4751-880F-D840-AAA9-3A15815CC996}" type="slidenum">
              <a:rPr lang="en-GB" smtClean="0"/>
              <a:t>31</a:t>
            </a:fld>
            <a:endParaRPr lang="en-GB"/>
          </a:p>
        </p:txBody>
      </p:sp>
      <p:pic>
        <p:nvPicPr>
          <p:cNvPr id="18" name="Picture 17">
            <a:extLst>
              <a:ext uri="{FF2B5EF4-FFF2-40B4-BE49-F238E27FC236}">
                <a16:creationId xmlns:a16="http://schemas.microsoft.com/office/drawing/2014/main" id="{C495DFC0-DC21-BDE9-2B8C-2EF31D00E1A6}"/>
              </a:ext>
            </a:extLst>
          </p:cNvPr>
          <p:cNvPicPr>
            <a:picLocks noChangeAspect="1"/>
          </p:cNvPicPr>
          <p:nvPr/>
        </p:nvPicPr>
        <p:blipFill>
          <a:blip r:embed="rId3"/>
          <a:stretch>
            <a:fillRect/>
          </a:stretch>
        </p:blipFill>
        <p:spPr>
          <a:xfrm>
            <a:off x="0" y="32004"/>
            <a:ext cx="4716016" cy="6825996"/>
          </a:xfrm>
          <a:prstGeom prst="rect">
            <a:avLst/>
          </a:prstGeom>
        </p:spPr>
      </p:pic>
      <p:sp>
        <p:nvSpPr>
          <p:cNvPr id="24" name="Text Placeholder 23">
            <a:extLst>
              <a:ext uri="{FF2B5EF4-FFF2-40B4-BE49-F238E27FC236}">
                <a16:creationId xmlns:a16="http://schemas.microsoft.com/office/drawing/2014/main" id="{E9DA1A54-24FC-BB9C-DF8F-EE231A683218}"/>
              </a:ext>
            </a:extLst>
          </p:cNvPr>
          <p:cNvSpPr>
            <a:spLocks noGrp="1"/>
          </p:cNvSpPr>
          <p:nvPr>
            <p:ph type="body" sz="quarter" idx="24"/>
          </p:nvPr>
        </p:nvSpPr>
        <p:spPr/>
        <p:txBody>
          <a:bodyPr/>
          <a:lstStyle/>
          <a:p>
            <a:endParaRPr lang="en-GB"/>
          </a:p>
        </p:txBody>
      </p:sp>
      <p:sp>
        <p:nvSpPr>
          <p:cNvPr id="33" name="Text Placeholder 32">
            <a:extLst>
              <a:ext uri="{FF2B5EF4-FFF2-40B4-BE49-F238E27FC236}">
                <a16:creationId xmlns:a16="http://schemas.microsoft.com/office/drawing/2014/main" id="{004BDFF2-AFF3-F000-0258-AEE311F64DB0}"/>
              </a:ext>
            </a:extLst>
          </p:cNvPr>
          <p:cNvSpPr>
            <a:spLocks noGrp="1"/>
          </p:cNvSpPr>
          <p:nvPr>
            <p:ph type="body" sz="quarter" idx="20"/>
          </p:nvPr>
        </p:nvSpPr>
        <p:spPr/>
        <p:txBody>
          <a:bodyPr/>
          <a:lstStyle/>
          <a:p>
            <a:endParaRPr lang="en-GB"/>
          </a:p>
        </p:txBody>
      </p:sp>
      <p:sp>
        <p:nvSpPr>
          <p:cNvPr id="6" name="Text Placeholder 5">
            <a:extLst>
              <a:ext uri="{FF2B5EF4-FFF2-40B4-BE49-F238E27FC236}">
                <a16:creationId xmlns:a16="http://schemas.microsoft.com/office/drawing/2014/main" id="{4C3FBC52-DF39-091E-3624-15D4645ADD81}"/>
              </a:ext>
            </a:extLst>
          </p:cNvPr>
          <p:cNvSpPr>
            <a:spLocks noGrp="1"/>
          </p:cNvSpPr>
          <p:nvPr>
            <p:ph type="body" sz="quarter" idx="21"/>
          </p:nvPr>
        </p:nvSpPr>
        <p:spPr/>
        <p:txBody>
          <a:bodyPr/>
          <a:lstStyle/>
          <a:p>
            <a:endParaRPr lang="en-GB"/>
          </a:p>
        </p:txBody>
      </p:sp>
      <p:sp>
        <p:nvSpPr>
          <p:cNvPr id="7" name="Text Placeholder 6">
            <a:extLst>
              <a:ext uri="{FF2B5EF4-FFF2-40B4-BE49-F238E27FC236}">
                <a16:creationId xmlns:a16="http://schemas.microsoft.com/office/drawing/2014/main" id="{99DA82AD-633D-C917-16C6-BE1DFA322DD5}"/>
              </a:ext>
            </a:extLst>
          </p:cNvPr>
          <p:cNvSpPr>
            <a:spLocks noGrp="1"/>
          </p:cNvSpPr>
          <p:nvPr>
            <p:ph type="body" sz="quarter" idx="22"/>
          </p:nvPr>
        </p:nvSpPr>
        <p:spPr/>
        <p:txBody>
          <a:bodyPr/>
          <a:lstStyle/>
          <a:p>
            <a:endParaRPr lang="en-GB"/>
          </a:p>
        </p:txBody>
      </p:sp>
      <p:sp>
        <p:nvSpPr>
          <p:cNvPr id="9" name="Text Placeholder 8">
            <a:extLst>
              <a:ext uri="{FF2B5EF4-FFF2-40B4-BE49-F238E27FC236}">
                <a16:creationId xmlns:a16="http://schemas.microsoft.com/office/drawing/2014/main" id="{0D3C901F-9057-8F94-2716-974C941EDF12}"/>
              </a:ext>
            </a:extLst>
          </p:cNvPr>
          <p:cNvSpPr>
            <a:spLocks noGrp="1"/>
          </p:cNvSpPr>
          <p:nvPr>
            <p:ph type="body" sz="quarter" idx="23"/>
          </p:nvPr>
        </p:nvSpPr>
        <p:spPr/>
        <p:txBody>
          <a:bodyPr/>
          <a:lstStyle/>
          <a:p>
            <a:endParaRPr lang="en-GB"/>
          </a:p>
        </p:txBody>
      </p:sp>
      <p:pic>
        <p:nvPicPr>
          <p:cNvPr id="5" name="Picture 4">
            <a:extLst>
              <a:ext uri="{FF2B5EF4-FFF2-40B4-BE49-F238E27FC236}">
                <a16:creationId xmlns:a16="http://schemas.microsoft.com/office/drawing/2014/main" id="{25C20519-36E3-9A98-D7B0-75BAF184047A}"/>
              </a:ext>
            </a:extLst>
          </p:cNvPr>
          <p:cNvPicPr>
            <a:picLocks noChangeAspect="1"/>
          </p:cNvPicPr>
          <p:nvPr/>
        </p:nvPicPr>
        <p:blipFill>
          <a:blip r:embed="rId4"/>
          <a:stretch>
            <a:fillRect/>
          </a:stretch>
        </p:blipFill>
        <p:spPr>
          <a:xfrm>
            <a:off x="4417584" y="20781"/>
            <a:ext cx="4724969" cy="6837219"/>
          </a:xfrm>
          <a:prstGeom prst="rect">
            <a:avLst/>
          </a:prstGeom>
        </p:spPr>
      </p:pic>
    </p:spTree>
    <p:extLst>
      <p:ext uri="{BB962C8B-B14F-4D97-AF65-F5344CB8AC3E}">
        <p14:creationId xmlns:p14="http://schemas.microsoft.com/office/powerpoint/2010/main" val="100210482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1986" name="Group 5">
            <a:extLst>
              <a:ext uri="{FF2B5EF4-FFF2-40B4-BE49-F238E27FC236}">
                <a16:creationId xmlns:a16="http://schemas.microsoft.com/office/drawing/2014/main" id="{7960DA87-EAFA-184E-38CF-108B46D72B5C}"/>
              </a:ext>
            </a:extLst>
          </p:cNvPr>
          <p:cNvGrpSpPr>
            <a:grpSpLocks noChangeAspect="1"/>
          </p:cNvGrpSpPr>
          <p:nvPr/>
        </p:nvGrpSpPr>
        <p:grpSpPr bwMode="auto">
          <a:xfrm>
            <a:off x="8316416" y="116632"/>
            <a:ext cx="747713" cy="977900"/>
            <a:chOff x="0" y="0"/>
            <a:chExt cx="2476500" cy="3377205"/>
          </a:xfrm>
        </p:grpSpPr>
        <p:pic>
          <p:nvPicPr>
            <p:cNvPr id="41989" name="Picture 6" descr="http://www.walkwoodms.worcs.sch.uk/News/PublishingImages/Walkwood%20Logo%20July%202013.png">
              <a:extLst>
                <a:ext uri="{FF2B5EF4-FFF2-40B4-BE49-F238E27FC236}">
                  <a16:creationId xmlns:a16="http://schemas.microsoft.com/office/drawing/2014/main" id="{95CE1BEE-03F7-5F14-41E5-04CF7161605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18713"/>
            <a:stretch>
              <a:fillRect/>
            </a:stretch>
          </p:blipFill>
          <p:spPr bwMode="auto">
            <a:xfrm>
              <a:off x="0" y="140849"/>
              <a:ext cx="2476500" cy="323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990" name="Picture 7" descr="http://www.walkwoodms.worcs.sch.uk/News/PublishingImages/Walkwood%20Logo%20July%202013.png">
              <a:extLst>
                <a:ext uri="{FF2B5EF4-FFF2-40B4-BE49-F238E27FC236}">
                  <a16:creationId xmlns:a16="http://schemas.microsoft.com/office/drawing/2014/main" id="{558D8F3F-3804-58B2-7A27-C1D586990396}"/>
                </a:ext>
              </a:extLst>
            </p:cNvPr>
            <p:cNvPicPr>
              <a:picLocks noChangeArrowheads="1"/>
            </p:cNvPicPr>
            <p:nvPr/>
          </p:nvPicPr>
          <p:blipFill>
            <a:blip r:embed="rId3">
              <a:extLst>
                <a:ext uri="{28A0092B-C50C-407E-A947-70E740481C1C}">
                  <a14:useLocalDpi xmlns:a14="http://schemas.microsoft.com/office/drawing/2010/main" val="0"/>
                </a:ext>
              </a:extLst>
            </a:blip>
            <a:srcRect b="97426"/>
            <a:stretch>
              <a:fillRect/>
            </a:stretch>
          </p:blipFill>
          <p:spPr bwMode="auto">
            <a:xfrm>
              <a:off x="0" y="0"/>
              <a:ext cx="2476500" cy="18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1" name="Rectangle 10">
            <a:extLst>
              <a:ext uri="{FF2B5EF4-FFF2-40B4-BE49-F238E27FC236}">
                <a16:creationId xmlns:a16="http://schemas.microsoft.com/office/drawing/2014/main" id="{D580E95A-079C-2B61-67FE-CBF21F2D8359}"/>
              </a:ext>
            </a:extLst>
          </p:cNvPr>
          <p:cNvSpPr/>
          <p:nvPr/>
        </p:nvSpPr>
        <p:spPr>
          <a:xfrm>
            <a:off x="0" y="698255"/>
            <a:ext cx="5665390" cy="3856038"/>
          </a:xfrm>
          <a:prstGeom prst="rect">
            <a:avLst/>
          </a:prstGeom>
          <a:solidFill>
            <a:schemeClr val="bg1"/>
          </a:solidFill>
          <a:ln w="76200">
            <a:noFill/>
          </a:ln>
        </p:spPr>
        <p:style>
          <a:lnRef idx="2">
            <a:schemeClr val="accent1">
              <a:shade val="50000"/>
            </a:schemeClr>
          </a:lnRef>
          <a:fillRef idx="1">
            <a:schemeClr val="accent1"/>
          </a:fillRef>
          <a:effectRef idx="0">
            <a:schemeClr val="accent1"/>
          </a:effectRef>
          <a:fontRef idx="minor">
            <a:schemeClr val="lt1"/>
          </a:fontRef>
        </p:style>
        <p:txBody>
          <a:bodyPr lIns="162000" tIns="162000" rIns="162000" bIns="162000" anchor="t"/>
          <a:lstStyle/>
          <a:p>
            <a:pPr marL="136922">
              <a:defRPr/>
            </a:pPr>
            <a:r>
              <a:rPr lang="en-GB" altLang="en-US" sz="3000">
                <a:solidFill>
                  <a:srgbClr val="0070C0"/>
                </a:solidFill>
                <a:latin typeface="Candara" panose="020E0502030303020204" pitchFamily="34" charset="0"/>
                <a:cs typeface="Arial" panose="020B0604020202020204" pitchFamily="34" charset="0"/>
              </a:rPr>
              <a:t>English Grammar, Punctuation and Spelling (SPAG)</a:t>
            </a:r>
          </a:p>
          <a:p>
            <a:pPr marL="136922">
              <a:defRPr/>
            </a:pPr>
            <a:r>
              <a:rPr lang="en-GB" altLang="en-US" sz="3000">
                <a:solidFill>
                  <a:srgbClr val="0070C0"/>
                </a:solidFill>
                <a:latin typeface="Candara" panose="020E0502030303020204" pitchFamily="34" charset="0"/>
                <a:cs typeface="Arial" panose="020B0604020202020204" pitchFamily="34" charset="0"/>
              </a:rPr>
              <a:t>SPAG  Paper 1: </a:t>
            </a:r>
          </a:p>
          <a:p>
            <a:pPr marL="257175" indent="-120015">
              <a:buFont typeface="Arial" panose="020B0604020202020204" pitchFamily="34" charset="0"/>
              <a:buChar char="•"/>
              <a:defRPr/>
            </a:pPr>
            <a:r>
              <a:rPr lang="en-GB" sz="2400">
                <a:solidFill>
                  <a:srgbClr val="0070C0"/>
                </a:solidFill>
                <a:latin typeface="Candara"/>
                <a:cs typeface="Arial"/>
              </a:rPr>
              <a:t>Paper 1 – A detailed test of 45 minutes, requiring short answer questions, including some multiple choice </a:t>
            </a:r>
          </a:p>
          <a:p>
            <a:pPr marL="257175" indent="-120015">
              <a:buFont typeface="Arial" panose="020B0604020202020204" pitchFamily="34" charset="0"/>
              <a:buChar char="•"/>
              <a:defRPr/>
            </a:pPr>
            <a:endParaRPr lang="en-GB" sz="2400">
              <a:solidFill>
                <a:srgbClr val="0070C0"/>
              </a:solidFill>
              <a:latin typeface="Candara"/>
              <a:cs typeface="Arial"/>
            </a:endParaRPr>
          </a:p>
          <a:p>
            <a:pPr marL="257175" indent="-120015">
              <a:buFont typeface="Arial" panose="020B0604020202020204" pitchFamily="34" charset="0"/>
              <a:buChar char="•"/>
              <a:defRPr/>
            </a:pPr>
            <a:endParaRPr lang="en-GB" sz="2400">
              <a:solidFill>
                <a:srgbClr val="0070C0"/>
              </a:solidFill>
              <a:latin typeface="Candara"/>
              <a:cs typeface="Arial"/>
            </a:endParaRPr>
          </a:p>
          <a:p>
            <a:pPr marL="257175" indent="-120015">
              <a:buFont typeface="Arial" panose="020B0604020202020204" pitchFamily="34" charset="0"/>
              <a:buChar char="•"/>
              <a:defRPr/>
            </a:pPr>
            <a:r>
              <a:rPr lang="en-GB" sz="2400">
                <a:solidFill>
                  <a:srgbClr val="0070C0"/>
                </a:solidFill>
                <a:latin typeface="Candara"/>
                <a:cs typeface="Arial"/>
              </a:rPr>
              <a:t> 50 marks</a:t>
            </a:r>
            <a:endParaRPr lang="en-GB">
              <a:ea typeface="Calibri"/>
              <a:cs typeface="Calibri"/>
            </a:endParaRPr>
          </a:p>
          <a:p>
            <a:pPr marL="257175" indent="-120015">
              <a:buFont typeface="Arial" panose="020B0604020202020204" pitchFamily="34" charset="0"/>
              <a:buChar char="•"/>
              <a:defRPr/>
            </a:pPr>
            <a:endParaRPr lang="en-GB" sz="2400">
              <a:solidFill>
                <a:srgbClr val="0070C0"/>
              </a:solidFill>
              <a:latin typeface="Candara"/>
              <a:cs typeface="Arial" panose="020B0604020202020204" pitchFamily="34" charset="0"/>
            </a:endParaRPr>
          </a:p>
        </p:txBody>
      </p:sp>
      <p:pic>
        <p:nvPicPr>
          <p:cNvPr id="2" name="Picture 1">
            <a:extLst>
              <a:ext uri="{FF2B5EF4-FFF2-40B4-BE49-F238E27FC236}">
                <a16:creationId xmlns:a16="http://schemas.microsoft.com/office/drawing/2014/main" id="{0CE22E4D-BDB3-89B8-D42D-1C7A5ADA94B6}"/>
              </a:ext>
            </a:extLst>
          </p:cNvPr>
          <p:cNvPicPr>
            <a:picLocks noChangeAspect="1"/>
          </p:cNvPicPr>
          <p:nvPr/>
        </p:nvPicPr>
        <p:blipFill>
          <a:blip r:embed="rId4"/>
          <a:stretch>
            <a:fillRect/>
          </a:stretch>
        </p:blipFill>
        <p:spPr>
          <a:xfrm>
            <a:off x="5454057" y="1167342"/>
            <a:ext cx="3588186" cy="5193566"/>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00895A-17D6-FF9F-25BB-B04CDCF63264}"/>
            </a:ext>
          </a:extLst>
        </p:cNvPr>
        <p:cNvGrpSpPr/>
        <p:nvPr/>
      </p:nvGrpSpPr>
      <p:grpSpPr>
        <a:xfrm>
          <a:off x="0" y="0"/>
          <a:ext cx="0" cy="0"/>
          <a:chOff x="0" y="0"/>
          <a:chExt cx="0" cy="0"/>
        </a:xfrm>
      </p:grpSpPr>
      <p:grpSp>
        <p:nvGrpSpPr>
          <p:cNvPr id="41986" name="Group 5">
            <a:extLst>
              <a:ext uri="{FF2B5EF4-FFF2-40B4-BE49-F238E27FC236}">
                <a16:creationId xmlns:a16="http://schemas.microsoft.com/office/drawing/2014/main" id="{587B4558-64F2-5007-48D3-F5A512227504}"/>
              </a:ext>
            </a:extLst>
          </p:cNvPr>
          <p:cNvGrpSpPr>
            <a:grpSpLocks noChangeAspect="1"/>
          </p:cNvGrpSpPr>
          <p:nvPr/>
        </p:nvGrpSpPr>
        <p:grpSpPr bwMode="auto">
          <a:xfrm>
            <a:off x="8316416" y="116632"/>
            <a:ext cx="747713" cy="977900"/>
            <a:chOff x="0" y="0"/>
            <a:chExt cx="2476500" cy="3377205"/>
          </a:xfrm>
        </p:grpSpPr>
        <p:pic>
          <p:nvPicPr>
            <p:cNvPr id="41989" name="Picture 6" descr="http://www.walkwoodms.worcs.sch.uk/News/PublishingImages/Walkwood%20Logo%20July%202013.png">
              <a:extLst>
                <a:ext uri="{FF2B5EF4-FFF2-40B4-BE49-F238E27FC236}">
                  <a16:creationId xmlns:a16="http://schemas.microsoft.com/office/drawing/2014/main" id="{2F2BFC55-11D3-8AD2-2B96-7096A2E487B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18713"/>
            <a:stretch>
              <a:fillRect/>
            </a:stretch>
          </p:blipFill>
          <p:spPr bwMode="auto">
            <a:xfrm>
              <a:off x="0" y="140849"/>
              <a:ext cx="2476500" cy="323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990" name="Picture 7" descr="http://www.walkwoodms.worcs.sch.uk/News/PublishingImages/Walkwood%20Logo%20July%202013.png">
              <a:extLst>
                <a:ext uri="{FF2B5EF4-FFF2-40B4-BE49-F238E27FC236}">
                  <a16:creationId xmlns:a16="http://schemas.microsoft.com/office/drawing/2014/main" id="{E1458727-81A8-1AD1-5D53-5AC09A117717}"/>
                </a:ext>
              </a:extLst>
            </p:cNvPr>
            <p:cNvPicPr>
              <a:picLocks noChangeArrowheads="1"/>
            </p:cNvPicPr>
            <p:nvPr/>
          </p:nvPicPr>
          <p:blipFill>
            <a:blip r:embed="rId3">
              <a:extLst>
                <a:ext uri="{28A0092B-C50C-407E-A947-70E740481C1C}">
                  <a14:useLocalDpi xmlns:a14="http://schemas.microsoft.com/office/drawing/2010/main" val="0"/>
                </a:ext>
              </a:extLst>
            </a:blip>
            <a:srcRect b="97426"/>
            <a:stretch>
              <a:fillRect/>
            </a:stretch>
          </p:blipFill>
          <p:spPr bwMode="auto">
            <a:xfrm>
              <a:off x="0" y="0"/>
              <a:ext cx="2476500" cy="18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3" name="Picture 2">
            <a:extLst>
              <a:ext uri="{FF2B5EF4-FFF2-40B4-BE49-F238E27FC236}">
                <a16:creationId xmlns:a16="http://schemas.microsoft.com/office/drawing/2014/main" id="{FF10FDC0-A7F0-A71F-10F1-F17E4A96EB99}"/>
              </a:ext>
            </a:extLst>
          </p:cNvPr>
          <p:cNvPicPr>
            <a:picLocks noChangeAspect="1"/>
          </p:cNvPicPr>
          <p:nvPr/>
        </p:nvPicPr>
        <p:blipFill>
          <a:blip r:embed="rId4"/>
          <a:stretch>
            <a:fillRect/>
          </a:stretch>
        </p:blipFill>
        <p:spPr>
          <a:xfrm>
            <a:off x="22082" y="180975"/>
            <a:ext cx="4548620" cy="6163540"/>
          </a:xfrm>
          <a:prstGeom prst="rect">
            <a:avLst/>
          </a:prstGeom>
        </p:spPr>
      </p:pic>
      <p:pic>
        <p:nvPicPr>
          <p:cNvPr id="4" name="Picture 3">
            <a:extLst>
              <a:ext uri="{FF2B5EF4-FFF2-40B4-BE49-F238E27FC236}">
                <a16:creationId xmlns:a16="http://schemas.microsoft.com/office/drawing/2014/main" id="{219C4EDC-B643-BBFD-B62F-704ACDC08BA6}"/>
              </a:ext>
            </a:extLst>
          </p:cNvPr>
          <p:cNvPicPr>
            <a:picLocks noChangeAspect="1"/>
          </p:cNvPicPr>
          <p:nvPr/>
        </p:nvPicPr>
        <p:blipFill>
          <a:blip r:embed="rId5"/>
          <a:stretch>
            <a:fillRect/>
          </a:stretch>
        </p:blipFill>
        <p:spPr>
          <a:xfrm>
            <a:off x="4573732" y="51522"/>
            <a:ext cx="4526974" cy="6297756"/>
          </a:xfrm>
          <a:prstGeom prst="rect">
            <a:avLst/>
          </a:prstGeom>
        </p:spPr>
      </p:pic>
    </p:spTree>
    <p:extLst>
      <p:ext uri="{BB962C8B-B14F-4D97-AF65-F5344CB8AC3E}">
        <p14:creationId xmlns:p14="http://schemas.microsoft.com/office/powerpoint/2010/main" val="362294295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Title 1">
            <a:extLst>
              <a:ext uri="{FF2B5EF4-FFF2-40B4-BE49-F238E27FC236}">
                <a16:creationId xmlns:a16="http://schemas.microsoft.com/office/drawing/2014/main" id="{66579846-EA7B-62AD-9D6C-A0FD8D980980}"/>
              </a:ext>
            </a:extLst>
          </p:cNvPr>
          <p:cNvSpPr>
            <a:spLocks noGrp="1"/>
          </p:cNvSpPr>
          <p:nvPr>
            <p:ph type="title"/>
          </p:nvPr>
        </p:nvSpPr>
        <p:spPr/>
        <p:txBody>
          <a:bodyPr/>
          <a:lstStyle/>
          <a:p>
            <a:endParaRPr lang="en-GB" altLang="en-US"/>
          </a:p>
        </p:txBody>
      </p:sp>
      <p:pic>
        <p:nvPicPr>
          <p:cNvPr id="43011" name="Content Placeholder 5">
            <a:extLst>
              <a:ext uri="{FF2B5EF4-FFF2-40B4-BE49-F238E27FC236}">
                <a16:creationId xmlns:a16="http://schemas.microsoft.com/office/drawing/2014/main" id="{D82FD38F-5C7A-6C5A-23CB-D492C671C3F6}"/>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269875" y="2997200"/>
            <a:ext cx="8604250" cy="1546225"/>
          </a:xfrm>
        </p:spPr>
      </p:pic>
      <p:sp>
        <p:nvSpPr>
          <p:cNvPr id="4" name="Date Placeholder 3">
            <a:extLst>
              <a:ext uri="{FF2B5EF4-FFF2-40B4-BE49-F238E27FC236}">
                <a16:creationId xmlns:a16="http://schemas.microsoft.com/office/drawing/2014/main" id="{15C4FD7C-2C8C-F828-5C65-6F358FBE43D4}"/>
              </a:ext>
            </a:extLst>
          </p:cNvPr>
          <p:cNvSpPr>
            <a:spLocks noGrp="1"/>
          </p:cNvSpPr>
          <p:nvPr>
            <p:ph type="dt" sz="quarter" idx="10"/>
          </p:nvPr>
        </p:nvSpPr>
        <p:spPr/>
        <p:txBody>
          <a:bodyPr/>
          <a:lstStyle/>
          <a:p>
            <a:pPr>
              <a:defRPr/>
            </a:pPr>
            <a:fld id="{FA0246B8-E6C6-4EF9-A897-75C6470F23FB}" type="datetime1">
              <a:rPr lang="en-GB" smtClean="0"/>
              <a:pPr>
                <a:defRPr/>
              </a:pPr>
              <a:t>05/10/2026</a:t>
            </a:fld>
            <a:endParaRPr lang="en-GB"/>
          </a:p>
        </p:txBody>
      </p:sp>
      <mc:AlternateContent xmlns:mc="http://schemas.openxmlformats.org/markup-compatibility/2006">
        <mc:Choice xmlns:p14="http://schemas.microsoft.com/office/powerpoint/2010/main" Requires="p14">
          <p:contentPart p14:bwMode="auto" r:id="rId3">
            <p14:nvContentPartPr>
              <p14:cNvPr id="7" name="Ink 6">
                <a:extLst>
                  <a:ext uri="{FF2B5EF4-FFF2-40B4-BE49-F238E27FC236}">
                    <a16:creationId xmlns:a16="http://schemas.microsoft.com/office/drawing/2014/main" id="{180C2C39-0037-116F-57DF-4688E75578F2}"/>
                  </a:ext>
                </a:extLst>
              </p14:cNvPr>
              <p14:cNvContentPartPr/>
              <p14:nvPr/>
            </p14:nvContentPartPr>
            <p14:xfrm>
              <a:off x="2894928" y="4056501"/>
              <a:ext cx="360" cy="360"/>
            </p14:xfrm>
          </p:contentPart>
        </mc:Choice>
        <mc:Fallback>
          <p:pic>
            <p:nvPicPr>
              <p:cNvPr id="7" name="Ink 6">
                <a:extLst>
                  <a:ext uri="{FF2B5EF4-FFF2-40B4-BE49-F238E27FC236}">
                    <a16:creationId xmlns:a16="http://schemas.microsoft.com/office/drawing/2014/main" id="{180C2C39-0037-116F-57DF-4688E75578F2}"/>
                  </a:ext>
                </a:extLst>
              </p:cNvPr>
              <p:cNvPicPr/>
              <p:nvPr/>
            </p:nvPicPr>
            <p:blipFill>
              <a:blip r:embed="rId4"/>
              <a:stretch>
                <a:fillRect/>
              </a:stretch>
            </p:blipFill>
            <p:spPr>
              <a:xfrm>
                <a:off x="2858928" y="4020501"/>
                <a:ext cx="72000" cy="72000"/>
              </a:xfrm>
              <a:prstGeom prst="rect">
                <a:avLst/>
              </a:prstGeom>
            </p:spPr>
          </p:pic>
        </mc:Fallback>
      </mc:AlternateContent>
      <mc:AlternateContent xmlns:mc="http://schemas.openxmlformats.org/markup-compatibility/2006">
        <mc:Choice xmlns:p14="http://schemas.microsoft.com/office/powerpoint/2010/main" Requires="p14">
          <p:contentPart p14:bwMode="auto" r:id="rId5">
            <p14:nvContentPartPr>
              <p14:cNvPr id="8" name="Ink 7">
                <a:extLst>
                  <a:ext uri="{FF2B5EF4-FFF2-40B4-BE49-F238E27FC236}">
                    <a16:creationId xmlns:a16="http://schemas.microsoft.com/office/drawing/2014/main" id="{BACF72CE-C288-B892-7A43-9D298634FD5B}"/>
                  </a:ext>
                </a:extLst>
              </p14:cNvPr>
              <p14:cNvContentPartPr/>
              <p14:nvPr/>
            </p14:nvContentPartPr>
            <p14:xfrm>
              <a:off x="2843808" y="4195101"/>
              <a:ext cx="53640" cy="45360"/>
            </p14:xfrm>
          </p:contentPart>
        </mc:Choice>
        <mc:Fallback>
          <p:pic>
            <p:nvPicPr>
              <p:cNvPr id="8" name="Ink 7">
                <a:extLst>
                  <a:ext uri="{FF2B5EF4-FFF2-40B4-BE49-F238E27FC236}">
                    <a16:creationId xmlns:a16="http://schemas.microsoft.com/office/drawing/2014/main" id="{BACF72CE-C288-B892-7A43-9D298634FD5B}"/>
                  </a:ext>
                </a:extLst>
              </p:cNvPr>
              <p:cNvPicPr/>
              <p:nvPr/>
            </p:nvPicPr>
            <p:blipFill>
              <a:blip r:embed="rId6"/>
              <a:stretch>
                <a:fillRect/>
              </a:stretch>
            </p:blipFill>
            <p:spPr>
              <a:xfrm>
                <a:off x="2807808" y="4159101"/>
                <a:ext cx="125280" cy="117000"/>
              </a:xfrm>
              <a:prstGeom prst="rect">
                <a:avLst/>
              </a:prstGeom>
            </p:spPr>
          </p:pic>
        </mc:Fallback>
      </mc:AlternateContent>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63"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2000" fill="hold"/>
                                        <p:tgtEl>
                                          <p:spTgt spid="7"/>
                                        </p:tgtEl>
                                        <p:attrNameLst>
                                          <p:attrName>drawProgress</p:attrName>
                                        </p:attrNameLst>
                                      </p:cBhvr>
                                      <p:tavLst>
                                        <p:tav tm="0">
                                          <p:val>
                                            <p:fltVal val="0"/>
                                          </p:val>
                                        </p:tav>
                                        <p:tav tm="100000">
                                          <p:val>
                                            <p:fltVal val="1"/>
                                          </p:val>
                                        </p:tav>
                                      </p:tavLst>
                                    </p:anim>
                                  </p:childTnLst>
                                </p:cTn>
                              </p:par>
                              <p:par>
                                <p:cTn id="8" presetID="63" presetClass="entr" presetSubtype="0" fill="hold" nodeType="withEffect">
                                  <p:stCondLst>
                                    <p:cond delay="0"/>
                                  </p:stCondLst>
                                  <p:childTnLst>
                                    <p:set>
                                      <p:cBhvr>
                                        <p:cTn id="9" dur="1" fill="hold">
                                          <p:stCondLst>
                                            <p:cond delay="0"/>
                                          </p:stCondLst>
                                        </p:cTn>
                                        <p:tgtEl>
                                          <p:spTgt spid="8"/>
                                        </p:tgtEl>
                                        <p:attrNameLst>
                                          <p:attrName>style.visibility</p:attrName>
                                        </p:attrNameLst>
                                      </p:cBhvr>
                                      <p:to>
                                        <p:strVal val="visible"/>
                                      </p:to>
                                    </p:set>
                                    <p:anim calcmode="lin" valueType="num">
                                      <p:cBhvr>
                                        <p:cTn id="10" dur="2000" fill="hold"/>
                                        <p:tgtEl>
                                          <p:spTgt spid="8"/>
                                        </p:tgtEl>
                                        <p:attrNameLst>
                                          <p:attrName>drawProgress</p:attrName>
                                        </p:attrNameLst>
                                      </p:cBhvr>
                                      <p:tavLst>
                                        <p:tav tm="0">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Title 1">
            <a:extLst>
              <a:ext uri="{FF2B5EF4-FFF2-40B4-BE49-F238E27FC236}">
                <a16:creationId xmlns:a16="http://schemas.microsoft.com/office/drawing/2014/main" id="{FA7A82E3-E4BF-E482-9154-7F303FE72D64}"/>
              </a:ext>
            </a:extLst>
          </p:cNvPr>
          <p:cNvSpPr>
            <a:spLocks noGrp="1"/>
          </p:cNvSpPr>
          <p:nvPr>
            <p:ph type="title"/>
          </p:nvPr>
        </p:nvSpPr>
        <p:spPr/>
        <p:txBody>
          <a:bodyPr/>
          <a:lstStyle/>
          <a:p>
            <a:endParaRPr lang="en-GB" altLang="en-US"/>
          </a:p>
        </p:txBody>
      </p:sp>
      <p:pic>
        <p:nvPicPr>
          <p:cNvPr id="44035" name="Content Placeholder 5">
            <a:extLst>
              <a:ext uri="{FF2B5EF4-FFF2-40B4-BE49-F238E27FC236}">
                <a16:creationId xmlns:a16="http://schemas.microsoft.com/office/drawing/2014/main" id="{C7307A05-1539-3A8F-4746-6B22FC572A68}"/>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290513" y="392113"/>
            <a:ext cx="8755062" cy="2828925"/>
          </a:xfrm>
        </p:spPr>
      </p:pic>
      <p:sp>
        <p:nvSpPr>
          <p:cNvPr id="4" name="Date Placeholder 3">
            <a:extLst>
              <a:ext uri="{FF2B5EF4-FFF2-40B4-BE49-F238E27FC236}">
                <a16:creationId xmlns:a16="http://schemas.microsoft.com/office/drawing/2014/main" id="{688827D7-0AFE-B880-15C4-61EEB78958F2}"/>
              </a:ext>
            </a:extLst>
          </p:cNvPr>
          <p:cNvSpPr>
            <a:spLocks noGrp="1"/>
          </p:cNvSpPr>
          <p:nvPr>
            <p:ph type="dt" sz="quarter" idx="10"/>
          </p:nvPr>
        </p:nvSpPr>
        <p:spPr/>
        <p:txBody>
          <a:bodyPr/>
          <a:lstStyle/>
          <a:p>
            <a:pPr>
              <a:defRPr/>
            </a:pPr>
            <a:fld id="{FA0246B8-E6C6-4EF9-A897-75C6470F23FB}" type="datetime1">
              <a:rPr lang="en-GB" smtClean="0"/>
              <a:pPr>
                <a:defRPr/>
              </a:pPr>
              <a:t>05/10/2026</a:t>
            </a:fld>
            <a:endParaRPr lang="en-GB"/>
          </a:p>
        </p:txBody>
      </p:sp>
      <p:sp>
        <p:nvSpPr>
          <p:cNvPr id="7" name="TextBox 6">
            <a:extLst>
              <a:ext uri="{FF2B5EF4-FFF2-40B4-BE49-F238E27FC236}">
                <a16:creationId xmlns:a16="http://schemas.microsoft.com/office/drawing/2014/main" id="{96DD28C0-B270-E485-1B5A-72E976395E9C}"/>
              </a:ext>
            </a:extLst>
          </p:cNvPr>
          <p:cNvSpPr txBox="1">
            <a:spLocks noChangeArrowheads="1"/>
          </p:cNvSpPr>
          <p:nvPr/>
        </p:nvSpPr>
        <p:spPr bwMode="auto">
          <a:xfrm>
            <a:off x="465138" y="2135188"/>
            <a:ext cx="8208962"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r>
              <a:rPr lang="en-GB" altLang="en-US">
                <a:solidFill>
                  <a:srgbClr val="0070C0"/>
                </a:solidFill>
                <a:latin typeface="Ink Free" panose="03080402000500000000" pitchFamily="66" charset="0"/>
              </a:rPr>
              <a:t>We were disturbed by the noise of the traffic</a:t>
            </a:r>
          </a:p>
        </p:txBody>
      </p:sp>
      <p:pic>
        <p:nvPicPr>
          <p:cNvPr id="44038" name="Content Placeholder 5">
            <a:extLst>
              <a:ext uri="{FF2B5EF4-FFF2-40B4-BE49-F238E27FC236}">
                <a16:creationId xmlns:a16="http://schemas.microsoft.com/office/drawing/2014/main" id="{79336CE2-80F7-6EB6-13BA-4A1732C81E4B}"/>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189038" y="2870200"/>
            <a:ext cx="6762750" cy="4014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6FF2B6-8558-4FA0-7085-0530FFC52CA7}"/>
            </a:ext>
          </a:extLst>
        </p:cNvPr>
        <p:cNvGrpSpPr/>
        <p:nvPr/>
      </p:nvGrpSpPr>
      <p:grpSpPr>
        <a:xfrm>
          <a:off x="0" y="0"/>
          <a:ext cx="0" cy="0"/>
          <a:chOff x="0" y="0"/>
          <a:chExt cx="0" cy="0"/>
        </a:xfrm>
      </p:grpSpPr>
      <p:grpSp>
        <p:nvGrpSpPr>
          <p:cNvPr id="41986" name="Group 5">
            <a:extLst>
              <a:ext uri="{FF2B5EF4-FFF2-40B4-BE49-F238E27FC236}">
                <a16:creationId xmlns:a16="http://schemas.microsoft.com/office/drawing/2014/main" id="{071F6818-7D72-834E-4DA9-08C05B0728AF}"/>
              </a:ext>
            </a:extLst>
          </p:cNvPr>
          <p:cNvGrpSpPr>
            <a:grpSpLocks noChangeAspect="1"/>
          </p:cNvGrpSpPr>
          <p:nvPr/>
        </p:nvGrpSpPr>
        <p:grpSpPr bwMode="auto">
          <a:xfrm>
            <a:off x="8316416" y="116632"/>
            <a:ext cx="747713" cy="977900"/>
            <a:chOff x="0" y="0"/>
            <a:chExt cx="2476500" cy="3377205"/>
          </a:xfrm>
        </p:grpSpPr>
        <p:pic>
          <p:nvPicPr>
            <p:cNvPr id="41989" name="Picture 6" descr="http://www.walkwoodms.worcs.sch.uk/News/PublishingImages/Walkwood%20Logo%20July%202013.png">
              <a:extLst>
                <a:ext uri="{FF2B5EF4-FFF2-40B4-BE49-F238E27FC236}">
                  <a16:creationId xmlns:a16="http://schemas.microsoft.com/office/drawing/2014/main" id="{400446D2-B5D4-BCC4-BD24-8AD822C4380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18713"/>
            <a:stretch>
              <a:fillRect/>
            </a:stretch>
          </p:blipFill>
          <p:spPr bwMode="auto">
            <a:xfrm>
              <a:off x="0" y="140849"/>
              <a:ext cx="2476500" cy="323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990" name="Picture 7" descr="http://www.walkwoodms.worcs.sch.uk/News/PublishingImages/Walkwood%20Logo%20July%202013.png">
              <a:extLst>
                <a:ext uri="{FF2B5EF4-FFF2-40B4-BE49-F238E27FC236}">
                  <a16:creationId xmlns:a16="http://schemas.microsoft.com/office/drawing/2014/main" id="{AC8D219F-8919-C6F1-AABE-B3DFC38CD137}"/>
                </a:ext>
              </a:extLst>
            </p:cNvPr>
            <p:cNvPicPr>
              <a:picLocks noChangeArrowheads="1"/>
            </p:cNvPicPr>
            <p:nvPr/>
          </p:nvPicPr>
          <p:blipFill>
            <a:blip r:embed="rId3">
              <a:extLst>
                <a:ext uri="{28A0092B-C50C-407E-A947-70E740481C1C}">
                  <a14:useLocalDpi xmlns:a14="http://schemas.microsoft.com/office/drawing/2010/main" val="0"/>
                </a:ext>
              </a:extLst>
            </a:blip>
            <a:srcRect b="97426"/>
            <a:stretch>
              <a:fillRect/>
            </a:stretch>
          </p:blipFill>
          <p:spPr bwMode="auto">
            <a:xfrm>
              <a:off x="0" y="0"/>
              <a:ext cx="2476500" cy="18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1" name="Rectangle 10">
            <a:extLst>
              <a:ext uri="{FF2B5EF4-FFF2-40B4-BE49-F238E27FC236}">
                <a16:creationId xmlns:a16="http://schemas.microsoft.com/office/drawing/2014/main" id="{9EB78BC9-A5ED-8A72-8275-353D543350D0}"/>
              </a:ext>
            </a:extLst>
          </p:cNvPr>
          <p:cNvSpPr/>
          <p:nvPr/>
        </p:nvSpPr>
        <p:spPr>
          <a:xfrm>
            <a:off x="0" y="698255"/>
            <a:ext cx="5665390" cy="3856038"/>
          </a:xfrm>
          <a:prstGeom prst="rect">
            <a:avLst/>
          </a:prstGeom>
          <a:solidFill>
            <a:schemeClr val="bg1"/>
          </a:solidFill>
          <a:ln w="76200">
            <a:noFill/>
          </a:ln>
        </p:spPr>
        <p:style>
          <a:lnRef idx="2">
            <a:schemeClr val="accent1">
              <a:shade val="50000"/>
            </a:schemeClr>
          </a:lnRef>
          <a:fillRef idx="1">
            <a:schemeClr val="accent1"/>
          </a:fillRef>
          <a:effectRef idx="0">
            <a:schemeClr val="accent1"/>
          </a:effectRef>
          <a:fontRef idx="minor">
            <a:schemeClr val="lt1"/>
          </a:fontRef>
        </p:style>
        <p:txBody>
          <a:bodyPr lIns="162000" tIns="162000" rIns="162000" bIns="162000" anchor="t"/>
          <a:lstStyle/>
          <a:p>
            <a:pPr marL="136922">
              <a:defRPr/>
            </a:pPr>
            <a:r>
              <a:rPr lang="en-GB" altLang="en-US" sz="3000">
                <a:solidFill>
                  <a:srgbClr val="0070C0"/>
                </a:solidFill>
                <a:latin typeface="Candara" panose="020E0502030303020204" pitchFamily="34" charset="0"/>
                <a:cs typeface="Arial" panose="020B0604020202020204" pitchFamily="34" charset="0"/>
              </a:rPr>
              <a:t>English Grammar, Punctuation and Spelling (SPAG)</a:t>
            </a:r>
          </a:p>
          <a:p>
            <a:pPr marL="136525">
              <a:defRPr/>
            </a:pPr>
            <a:r>
              <a:rPr lang="en-GB" altLang="en-US" sz="3000">
                <a:solidFill>
                  <a:srgbClr val="0070C0"/>
                </a:solidFill>
                <a:latin typeface="Candara"/>
                <a:cs typeface="Arial"/>
              </a:rPr>
              <a:t>SPAG  Paper 2:</a:t>
            </a:r>
            <a:endParaRPr lang="en-GB" altLang="en-US" sz="3000">
              <a:solidFill>
                <a:srgbClr val="0070C0"/>
              </a:solidFill>
              <a:latin typeface="Candara" panose="020E0502030303020204" pitchFamily="34" charset="0"/>
              <a:cs typeface="Arial" panose="020B0604020202020204" pitchFamily="34" charset="0"/>
            </a:endParaRPr>
          </a:p>
          <a:p>
            <a:pPr marL="136525">
              <a:defRPr/>
            </a:pPr>
            <a:endParaRPr lang="en-GB" altLang="en-US" sz="3000">
              <a:solidFill>
                <a:srgbClr val="0070C0"/>
              </a:solidFill>
              <a:latin typeface="Candara"/>
              <a:cs typeface="Arial"/>
            </a:endParaRPr>
          </a:p>
          <a:p>
            <a:pPr marL="136525">
              <a:defRPr/>
            </a:pPr>
            <a:endParaRPr lang="en-GB" altLang="en-US" sz="3000">
              <a:solidFill>
                <a:srgbClr val="0070C0"/>
              </a:solidFill>
              <a:latin typeface="Candara"/>
              <a:cs typeface="Arial"/>
            </a:endParaRPr>
          </a:p>
          <a:p>
            <a:pPr marL="257175" indent="-120254">
              <a:buFont typeface="Arial" panose="020B0604020202020204" pitchFamily="34" charset="0"/>
              <a:buChar char="•"/>
              <a:defRPr/>
            </a:pPr>
            <a:r>
              <a:rPr lang="en-GB" sz="2400">
                <a:solidFill>
                  <a:srgbClr val="0070C0"/>
                </a:solidFill>
                <a:latin typeface="Candara" panose="020E0502030303020204" pitchFamily="34" charset="0"/>
                <a:cs typeface="Arial" panose="020B0604020202020204" pitchFamily="34" charset="0"/>
              </a:rPr>
              <a:t>Paper 2 - 20 words given, lasting approximately 15 minutes – 20 marks</a:t>
            </a:r>
          </a:p>
          <a:p>
            <a:pPr marL="257175" indent="-120254">
              <a:buFont typeface="Arial" panose="020B0604020202020204" pitchFamily="34" charset="0"/>
              <a:buChar char="•"/>
              <a:defRPr/>
            </a:pPr>
            <a:r>
              <a:rPr lang="en-GB" sz="2400">
                <a:solidFill>
                  <a:srgbClr val="0070C0"/>
                </a:solidFill>
                <a:latin typeface="Candara" panose="020E0502030303020204" pitchFamily="34" charset="0"/>
                <a:cs typeface="Arial" panose="020B0604020202020204" pitchFamily="34" charset="0"/>
              </a:rPr>
              <a:t>Marks for these two tests are added together to give a total for Spelling, Punctuation and Grammar - 70 marks combined</a:t>
            </a:r>
          </a:p>
          <a:p>
            <a:pPr marL="257175" indent="-120254">
              <a:buFont typeface="Arial" panose="020B0604020202020204" pitchFamily="34" charset="0"/>
              <a:buChar char="•"/>
              <a:defRPr/>
            </a:pPr>
            <a:endParaRPr lang="en-GB" sz="1200">
              <a:solidFill>
                <a:schemeClr val="bg2">
                  <a:lumMod val="10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42110364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C9D606-4D33-D9A0-8222-82F6431609F8}"/>
              </a:ext>
            </a:extLst>
          </p:cNvPr>
          <p:cNvSpPr>
            <a:spLocks noGrp="1"/>
          </p:cNvSpPr>
          <p:nvPr>
            <p:ph type="title"/>
          </p:nvPr>
        </p:nvSpPr>
        <p:spPr/>
        <p:txBody>
          <a:bodyPr/>
          <a:lstStyle/>
          <a:p>
            <a:endParaRPr lang="en-GB"/>
          </a:p>
        </p:txBody>
      </p:sp>
      <p:pic>
        <p:nvPicPr>
          <p:cNvPr id="5" name="Content Placeholder 4">
            <a:extLst>
              <a:ext uri="{FF2B5EF4-FFF2-40B4-BE49-F238E27FC236}">
                <a16:creationId xmlns:a16="http://schemas.microsoft.com/office/drawing/2014/main" id="{03C5B701-E17C-5C1E-7D71-B3E3234991DC}"/>
              </a:ext>
            </a:extLst>
          </p:cNvPr>
          <p:cNvPicPr>
            <a:picLocks noGrp="1" noChangeAspect="1"/>
          </p:cNvPicPr>
          <p:nvPr>
            <p:ph idx="1"/>
          </p:nvPr>
        </p:nvPicPr>
        <p:blipFill>
          <a:blip r:embed="rId2"/>
          <a:stretch>
            <a:fillRect/>
          </a:stretch>
        </p:blipFill>
        <p:spPr bwMode="auto">
          <a:xfrm>
            <a:off x="4517" y="0"/>
            <a:ext cx="4459056" cy="68535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Date Placeholder 3">
            <a:extLst>
              <a:ext uri="{FF2B5EF4-FFF2-40B4-BE49-F238E27FC236}">
                <a16:creationId xmlns:a16="http://schemas.microsoft.com/office/drawing/2014/main" id="{F337345D-9BEC-2349-2F1B-80ACEF39E17F}"/>
              </a:ext>
            </a:extLst>
          </p:cNvPr>
          <p:cNvSpPr>
            <a:spLocks noGrp="1"/>
          </p:cNvSpPr>
          <p:nvPr>
            <p:ph type="dt" sz="half" idx="10"/>
          </p:nvPr>
        </p:nvSpPr>
        <p:spPr/>
        <p:txBody>
          <a:bodyPr/>
          <a:lstStyle/>
          <a:p>
            <a:pPr>
              <a:defRPr/>
            </a:pPr>
            <a:fld id="{857409AA-8482-48F5-B91F-64E4306B0289}" type="datetime1">
              <a:rPr lang="en-GB"/>
              <a:pPr>
                <a:defRPr/>
              </a:pPr>
              <a:t>05/10/2026</a:t>
            </a:fld>
            <a:endParaRPr lang="en-GB"/>
          </a:p>
        </p:txBody>
      </p:sp>
      <p:pic>
        <p:nvPicPr>
          <p:cNvPr id="6" name="Picture 5">
            <a:extLst>
              <a:ext uri="{FF2B5EF4-FFF2-40B4-BE49-F238E27FC236}">
                <a16:creationId xmlns:a16="http://schemas.microsoft.com/office/drawing/2014/main" id="{BF7DBB5D-AB5C-04DA-9D7E-079B16BC1E12}"/>
              </a:ext>
            </a:extLst>
          </p:cNvPr>
          <p:cNvPicPr>
            <a:picLocks noChangeAspect="1"/>
          </p:cNvPicPr>
          <p:nvPr/>
        </p:nvPicPr>
        <p:blipFill>
          <a:blip r:embed="rId3"/>
          <a:stretch>
            <a:fillRect/>
          </a:stretch>
        </p:blipFill>
        <p:spPr>
          <a:xfrm>
            <a:off x="4032106" y="-1732"/>
            <a:ext cx="5111460" cy="6570517"/>
          </a:xfrm>
          <a:prstGeom prst="rect">
            <a:avLst/>
          </a:prstGeom>
        </p:spPr>
      </p:pic>
    </p:spTree>
    <p:extLst>
      <p:ext uri="{BB962C8B-B14F-4D97-AF65-F5344CB8AC3E}">
        <p14:creationId xmlns:p14="http://schemas.microsoft.com/office/powerpoint/2010/main" val="219948689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96E89A-92E3-01E9-2160-A3780FF8E7BF}"/>
              </a:ext>
            </a:extLst>
          </p:cNvPr>
          <p:cNvSpPr>
            <a:spLocks noGrp="1"/>
          </p:cNvSpPr>
          <p:nvPr>
            <p:ph type="title"/>
          </p:nvPr>
        </p:nvSpPr>
        <p:spPr>
          <a:xfrm>
            <a:off x="-324544" y="0"/>
            <a:ext cx="8229600" cy="1143000"/>
          </a:xfrm>
        </p:spPr>
        <p:txBody>
          <a:bodyPr/>
          <a:lstStyle/>
          <a:p>
            <a:r>
              <a:rPr lang="en-GB"/>
              <a:t>Do </a:t>
            </a:r>
            <a:r>
              <a:rPr lang="en-GB" err="1"/>
              <a:t>Nows</a:t>
            </a:r>
            <a:endParaRPr lang="en-GB"/>
          </a:p>
        </p:txBody>
      </p:sp>
      <p:sp>
        <p:nvSpPr>
          <p:cNvPr id="3" name="Content Placeholder 2">
            <a:extLst>
              <a:ext uri="{FF2B5EF4-FFF2-40B4-BE49-F238E27FC236}">
                <a16:creationId xmlns:a16="http://schemas.microsoft.com/office/drawing/2014/main" id="{C6DAF681-80F1-AAD0-86F8-2A27D6615A81}"/>
              </a:ext>
            </a:extLst>
          </p:cNvPr>
          <p:cNvSpPr>
            <a:spLocks noGrp="1"/>
          </p:cNvSpPr>
          <p:nvPr>
            <p:ph idx="1"/>
          </p:nvPr>
        </p:nvSpPr>
        <p:spPr>
          <a:xfrm>
            <a:off x="179512" y="1295084"/>
            <a:ext cx="4734372" cy="4562822"/>
          </a:xfrm>
        </p:spPr>
        <p:txBody>
          <a:bodyPr>
            <a:normAutofit/>
          </a:bodyPr>
          <a:lstStyle/>
          <a:p>
            <a:pPr marL="0" indent="0" algn="just">
              <a:buNone/>
            </a:pPr>
            <a:r>
              <a:rPr lang="en-GB" sz="2000"/>
              <a:t>Do </a:t>
            </a:r>
            <a:r>
              <a:rPr lang="en-GB" sz="2000" err="1"/>
              <a:t>Nows</a:t>
            </a:r>
            <a:r>
              <a:rPr lang="en-GB" sz="2000"/>
              <a:t> have been introduced across year groups for over a year now. These are starters that are out on the tables as the pupils come into their lesson. </a:t>
            </a:r>
          </a:p>
          <a:p>
            <a:pPr marL="0" indent="0" algn="just">
              <a:buNone/>
            </a:pPr>
            <a:endParaRPr lang="en-GB" sz="2000"/>
          </a:p>
          <a:p>
            <a:pPr marL="0" indent="0" algn="just">
              <a:buNone/>
            </a:pPr>
            <a:r>
              <a:rPr lang="en-GB" sz="2000"/>
              <a:t>On these Do Nows, pupils can practise their spellings, handwriting joins and their SPAG revision.</a:t>
            </a:r>
          </a:p>
          <a:p>
            <a:pPr marL="0" indent="0" algn="just">
              <a:buNone/>
            </a:pPr>
            <a:endParaRPr lang="en-GB" sz="2000"/>
          </a:p>
          <a:p>
            <a:pPr marL="0" indent="0" algn="just">
              <a:buNone/>
            </a:pPr>
            <a:r>
              <a:rPr lang="en-GB" sz="2000"/>
              <a:t>These help with the retention of skills and habit of joins. </a:t>
            </a:r>
          </a:p>
          <a:p>
            <a:pPr marL="0" indent="0" algn="just">
              <a:buNone/>
            </a:pPr>
            <a:endParaRPr lang="en-GB" sz="2000"/>
          </a:p>
          <a:p>
            <a:pPr marL="0" indent="0" algn="just">
              <a:buNone/>
            </a:pPr>
            <a:endParaRPr lang="en-GB" sz="2000"/>
          </a:p>
        </p:txBody>
      </p:sp>
      <p:pic>
        <p:nvPicPr>
          <p:cNvPr id="4" name="Picture 3">
            <a:extLst>
              <a:ext uri="{FF2B5EF4-FFF2-40B4-BE49-F238E27FC236}">
                <a16:creationId xmlns:a16="http://schemas.microsoft.com/office/drawing/2014/main" id="{B40ED38D-E4F3-39A1-C04E-7008229C7352}"/>
              </a:ext>
            </a:extLst>
          </p:cNvPr>
          <p:cNvPicPr>
            <a:picLocks noChangeAspect="1"/>
          </p:cNvPicPr>
          <p:nvPr/>
        </p:nvPicPr>
        <p:blipFill>
          <a:blip r:embed="rId2"/>
          <a:stretch>
            <a:fillRect/>
          </a:stretch>
        </p:blipFill>
        <p:spPr>
          <a:xfrm>
            <a:off x="5189459" y="1142998"/>
            <a:ext cx="3617635" cy="5195456"/>
          </a:xfrm>
          <a:prstGeom prst="rect">
            <a:avLst/>
          </a:prstGeom>
        </p:spPr>
      </p:pic>
    </p:spTree>
    <p:extLst>
      <p:ext uri="{BB962C8B-B14F-4D97-AF65-F5344CB8AC3E}">
        <p14:creationId xmlns:p14="http://schemas.microsoft.com/office/powerpoint/2010/main" val="405475114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6082" name="Group 5">
            <a:extLst>
              <a:ext uri="{FF2B5EF4-FFF2-40B4-BE49-F238E27FC236}">
                <a16:creationId xmlns:a16="http://schemas.microsoft.com/office/drawing/2014/main" id="{3DD33522-9FDE-F854-5598-2C278572754D}"/>
              </a:ext>
            </a:extLst>
          </p:cNvPr>
          <p:cNvGrpSpPr>
            <a:grpSpLocks noChangeAspect="1"/>
          </p:cNvGrpSpPr>
          <p:nvPr/>
        </p:nvGrpSpPr>
        <p:grpSpPr bwMode="auto">
          <a:xfrm>
            <a:off x="8172450" y="333375"/>
            <a:ext cx="658813" cy="862013"/>
            <a:chOff x="0" y="0"/>
            <a:chExt cx="2476500" cy="3377205"/>
          </a:xfrm>
        </p:grpSpPr>
        <p:pic>
          <p:nvPicPr>
            <p:cNvPr id="46084" name="Picture 6" descr="http://www.walkwoodms.worcs.sch.uk/News/PublishingImages/Walkwood%20Logo%20July%202013.png">
              <a:extLst>
                <a:ext uri="{FF2B5EF4-FFF2-40B4-BE49-F238E27FC236}">
                  <a16:creationId xmlns:a16="http://schemas.microsoft.com/office/drawing/2014/main" id="{56F72A69-971E-4E02-D619-884DBB4D309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18713"/>
            <a:stretch>
              <a:fillRect/>
            </a:stretch>
          </p:blipFill>
          <p:spPr bwMode="auto">
            <a:xfrm>
              <a:off x="0" y="140849"/>
              <a:ext cx="2476500" cy="323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6085" name="Picture 7" descr="http://www.walkwoodms.worcs.sch.uk/News/PublishingImages/Walkwood%20Logo%20July%202013.png">
              <a:extLst>
                <a:ext uri="{FF2B5EF4-FFF2-40B4-BE49-F238E27FC236}">
                  <a16:creationId xmlns:a16="http://schemas.microsoft.com/office/drawing/2014/main" id="{1F11C847-CDBD-95C1-A79D-0AE5A75226E2}"/>
                </a:ext>
              </a:extLst>
            </p:cNvPr>
            <p:cNvPicPr>
              <a:picLocks noChangeArrowheads="1"/>
            </p:cNvPicPr>
            <p:nvPr/>
          </p:nvPicPr>
          <p:blipFill>
            <a:blip r:embed="rId3">
              <a:extLst>
                <a:ext uri="{28A0092B-C50C-407E-A947-70E740481C1C}">
                  <a14:useLocalDpi xmlns:a14="http://schemas.microsoft.com/office/drawing/2010/main" val="0"/>
                </a:ext>
              </a:extLst>
            </a:blip>
            <a:srcRect b="97426"/>
            <a:stretch>
              <a:fillRect/>
            </a:stretch>
          </p:blipFill>
          <p:spPr bwMode="auto">
            <a:xfrm>
              <a:off x="0" y="0"/>
              <a:ext cx="2476500" cy="18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9" name="Rectangle 8">
            <a:extLst>
              <a:ext uri="{FF2B5EF4-FFF2-40B4-BE49-F238E27FC236}">
                <a16:creationId xmlns:a16="http://schemas.microsoft.com/office/drawing/2014/main" id="{C26F842A-1BF3-F6F7-CC06-09D6FC148EC9}"/>
              </a:ext>
            </a:extLst>
          </p:cNvPr>
          <p:cNvSpPr/>
          <p:nvPr/>
        </p:nvSpPr>
        <p:spPr>
          <a:xfrm>
            <a:off x="57150" y="1527175"/>
            <a:ext cx="8921750" cy="4660900"/>
          </a:xfrm>
          <a:prstGeom prst="rect">
            <a:avLst/>
          </a:prstGeom>
          <a:solidFill>
            <a:schemeClr val="bg1"/>
          </a:solidFill>
          <a:ln w="76200">
            <a:noFill/>
          </a:ln>
        </p:spPr>
        <p:style>
          <a:lnRef idx="2">
            <a:schemeClr val="accent1">
              <a:shade val="50000"/>
            </a:schemeClr>
          </a:lnRef>
          <a:fillRef idx="1">
            <a:schemeClr val="accent1"/>
          </a:fillRef>
          <a:effectRef idx="0">
            <a:schemeClr val="accent1"/>
          </a:effectRef>
          <a:fontRef idx="minor">
            <a:schemeClr val="lt1"/>
          </a:fontRef>
        </p:style>
        <p:txBody>
          <a:bodyPr lIns="162000" tIns="162000" rIns="162000" bIns="162000"/>
          <a:lstStyle/>
          <a:p>
            <a:pPr marL="136922">
              <a:defRPr/>
            </a:pPr>
            <a:r>
              <a:rPr lang="en-GB" altLang="en-US" sz="3000">
                <a:solidFill>
                  <a:srgbClr val="0070C0"/>
                </a:solidFill>
                <a:latin typeface="Candara" panose="020E0502030303020204" pitchFamily="34" charset="0"/>
                <a:cs typeface="Arial" panose="020B0604020202020204" pitchFamily="34" charset="0"/>
              </a:rPr>
              <a:t>Ways to help at home with </a:t>
            </a:r>
            <a:r>
              <a:rPr lang="en-GB" altLang="en-US" sz="3000" err="1">
                <a:solidFill>
                  <a:srgbClr val="0070C0"/>
                </a:solidFill>
                <a:latin typeface="Candara" panose="020E0502030303020204" pitchFamily="34" charset="0"/>
                <a:cs typeface="Arial" panose="020B0604020202020204" pitchFamily="34" charset="0"/>
              </a:rPr>
              <a:t>SPaG</a:t>
            </a:r>
            <a:r>
              <a:rPr lang="en-GB" altLang="en-US" sz="3000">
                <a:solidFill>
                  <a:srgbClr val="0070C0"/>
                </a:solidFill>
                <a:latin typeface="Candara" panose="020E0502030303020204" pitchFamily="34" charset="0"/>
                <a:cs typeface="Arial" panose="020B0604020202020204" pitchFamily="34" charset="0"/>
              </a:rPr>
              <a:t>/writing: </a:t>
            </a:r>
          </a:p>
          <a:p>
            <a:pPr marL="257175" indent="-120254">
              <a:buFont typeface="Arial" panose="020B0604020202020204" pitchFamily="34" charset="0"/>
              <a:buChar char="•"/>
              <a:defRPr/>
            </a:pPr>
            <a:r>
              <a:rPr lang="en-GB" sz="2100">
                <a:solidFill>
                  <a:srgbClr val="0070C0"/>
                </a:solidFill>
                <a:latin typeface="Candara" panose="020E0502030303020204" pitchFamily="34" charset="0"/>
              </a:rPr>
              <a:t>Good readers become good writers. Identify writing features when reading (e.g. vocabulary, sentence structure, punctuation)</a:t>
            </a:r>
          </a:p>
          <a:p>
            <a:pPr marL="257175" indent="-120254">
              <a:buFont typeface="Arial" panose="020B0604020202020204" pitchFamily="34" charset="0"/>
              <a:buChar char="•"/>
              <a:defRPr/>
            </a:pPr>
            <a:r>
              <a:rPr lang="en-GB" sz="2100">
                <a:solidFill>
                  <a:srgbClr val="0070C0"/>
                </a:solidFill>
                <a:latin typeface="Candara" panose="020E0502030303020204" pitchFamily="34" charset="0"/>
              </a:rPr>
              <a:t>Practise and learn weekly spelling lists – make it as fun as possible</a:t>
            </a:r>
          </a:p>
          <a:p>
            <a:pPr marL="257175" indent="-120254">
              <a:buFont typeface="Arial" panose="020B0604020202020204" pitchFamily="34" charset="0"/>
              <a:buChar char="•"/>
              <a:defRPr/>
            </a:pPr>
            <a:r>
              <a:rPr lang="en-GB" sz="2100">
                <a:solidFill>
                  <a:srgbClr val="0070C0"/>
                </a:solidFill>
                <a:latin typeface="Candara" panose="020E0502030303020204" pitchFamily="34" charset="0"/>
              </a:rPr>
              <a:t>Encourage opportunities for writing such as letters to family or friends, shopping lists, notes or reminders, stories or poems</a:t>
            </a:r>
          </a:p>
          <a:p>
            <a:pPr marL="257175" indent="-120254">
              <a:buFont typeface="Arial" panose="020B0604020202020204" pitchFamily="34" charset="0"/>
              <a:buChar char="•"/>
              <a:defRPr/>
            </a:pPr>
            <a:r>
              <a:rPr lang="en-GB" sz="2100" b="1">
                <a:solidFill>
                  <a:srgbClr val="0070C0"/>
                </a:solidFill>
                <a:latin typeface="Candara" panose="020E0502030303020204" pitchFamily="34" charset="0"/>
              </a:rPr>
              <a:t>Write together – be a good role model for writing</a:t>
            </a:r>
          </a:p>
          <a:p>
            <a:pPr marL="257175" indent="-120254">
              <a:buFont typeface="Arial" panose="020B0604020202020204" pitchFamily="34" charset="0"/>
              <a:buChar char="•"/>
              <a:defRPr/>
            </a:pPr>
            <a:r>
              <a:rPr lang="en-GB" sz="2100">
                <a:solidFill>
                  <a:srgbClr val="0070C0"/>
                </a:solidFill>
                <a:latin typeface="Candara" panose="020E0502030303020204" pitchFamily="34" charset="0"/>
              </a:rPr>
              <a:t>Encourage use of a dictionary to check spelling and a thesaurus to find synonyms to expand vocabulary</a:t>
            </a:r>
          </a:p>
          <a:p>
            <a:pPr marL="257175" indent="-120254">
              <a:buFont typeface="Arial" panose="020B0604020202020204" pitchFamily="34" charset="0"/>
              <a:buChar char="•"/>
              <a:defRPr/>
            </a:pPr>
            <a:r>
              <a:rPr lang="en-GB" sz="2100">
                <a:solidFill>
                  <a:srgbClr val="0070C0"/>
                </a:solidFill>
                <a:latin typeface="Candara" panose="020E0502030303020204" pitchFamily="34" charset="0"/>
              </a:rPr>
              <a:t>Allow your child to use a computer for word processing, which will allow for editing and correcting of errors without lots of crossing out</a:t>
            </a:r>
          </a:p>
          <a:p>
            <a:pPr marL="136922">
              <a:defRPr/>
            </a:pPr>
            <a:endParaRPr lang="en-GB" sz="1200">
              <a:solidFill>
                <a:schemeClr val="bg2">
                  <a:lumMod val="10000"/>
                </a:schemeClr>
              </a:solidFill>
              <a:latin typeface="Arial" panose="020B0604020202020204" pitchFamily="34" charset="0"/>
              <a:cs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40.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1E07B659-C725-82A7-17E6-1CBD3A72D496}"/>
            </a:ext>
          </a:extLst>
        </p:cNvPr>
        <p:cNvGrpSpPr/>
        <p:nvPr/>
      </p:nvGrpSpPr>
      <p:grpSpPr>
        <a:xfrm>
          <a:off x="0" y="0"/>
          <a:ext cx="0" cy="0"/>
          <a:chOff x="0" y="0"/>
          <a:chExt cx="0" cy="0"/>
        </a:xfrm>
      </p:grpSpPr>
      <p:sp>
        <p:nvSpPr>
          <p:cNvPr id="27" name="Text Placeholder 26">
            <a:extLst>
              <a:ext uri="{FF2B5EF4-FFF2-40B4-BE49-F238E27FC236}">
                <a16:creationId xmlns:a16="http://schemas.microsoft.com/office/drawing/2014/main" id="{29AF7B6C-8B32-1411-E1FB-CB2BCD5F4659}"/>
              </a:ext>
            </a:extLst>
          </p:cNvPr>
          <p:cNvSpPr>
            <a:spLocks noGrp="1"/>
          </p:cNvSpPr>
          <p:nvPr>
            <p:ph type="body" sz="quarter" idx="18"/>
          </p:nvPr>
        </p:nvSpPr>
        <p:spPr/>
        <p:txBody>
          <a:bodyPr rtlCol="0"/>
          <a:lstStyle>
            <a:defPPr>
              <a:defRPr lang="en-GB"/>
            </a:defPPr>
          </a:lstStyle>
          <a:p>
            <a:pPr rtl="0"/>
            <a:r>
              <a:rPr lang="en-GB"/>
              <a:t>MIRJAM NILSSON​</a:t>
            </a:r>
          </a:p>
        </p:txBody>
      </p:sp>
      <p:sp>
        <p:nvSpPr>
          <p:cNvPr id="28" name="Text Placeholder 27">
            <a:extLst>
              <a:ext uri="{FF2B5EF4-FFF2-40B4-BE49-F238E27FC236}">
                <a16:creationId xmlns:a16="http://schemas.microsoft.com/office/drawing/2014/main" id="{7DC506B1-9F5B-34A0-3708-206160D93631}"/>
              </a:ext>
            </a:extLst>
          </p:cNvPr>
          <p:cNvSpPr>
            <a:spLocks noGrp="1"/>
          </p:cNvSpPr>
          <p:nvPr>
            <p:ph type="body" sz="quarter" idx="19"/>
          </p:nvPr>
        </p:nvSpPr>
        <p:spPr/>
        <p:txBody>
          <a:bodyPr rtlCol="0"/>
          <a:lstStyle>
            <a:defPPr>
              <a:defRPr lang="en-GB"/>
            </a:defPPr>
          </a:lstStyle>
          <a:p>
            <a:pPr rtl="0"/>
            <a:r>
              <a:rPr lang="en-GB"/>
              <a:t>FLORA BERGGREN​</a:t>
            </a:r>
          </a:p>
        </p:txBody>
      </p:sp>
      <p:sp>
        <p:nvSpPr>
          <p:cNvPr id="2" name="Date Placeholder 1">
            <a:extLst>
              <a:ext uri="{FF2B5EF4-FFF2-40B4-BE49-F238E27FC236}">
                <a16:creationId xmlns:a16="http://schemas.microsoft.com/office/drawing/2014/main" id="{719D4993-6E47-B72E-87E3-097E846D22C1}"/>
              </a:ext>
            </a:extLst>
          </p:cNvPr>
          <p:cNvSpPr>
            <a:spLocks noGrp="1"/>
          </p:cNvSpPr>
          <p:nvPr>
            <p:ph type="dt" sz="half" idx="10"/>
          </p:nvPr>
        </p:nvSpPr>
        <p:spPr/>
        <p:txBody>
          <a:bodyPr rtlCol="0"/>
          <a:lstStyle>
            <a:defPPr>
              <a:defRPr lang="en-GB"/>
            </a:defPPr>
          </a:lstStyle>
          <a:p>
            <a:pPr rtl="0"/>
            <a:r>
              <a:rPr lang="en-GB"/>
              <a:t>20XX</a:t>
            </a:r>
          </a:p>
        </p:txBody>
      </p:sp>
      <p:sp>
        <p:nvSpPr>
          <p:cNvPr id="3" name="Footer Placeholder 2">
            <a:extLst>
              <a:ext uri="{FF2B5EF4-FFF2-40B4-BE49-F238E27FC236}">
                <a16:creationId xmlns:a16="http://schemas.microsoft.com/office/drawing/2014/main" id="{49BFB9DC-96B0-BE68-606F-21AA5207C2FF}"/>
              </a:ext>
            </a:extLst>
          </p:cNvPr>
          <p:cNvSpPr>
            <a:spLocks noGrp="1"/>
          </p:cNvSpPr>
          <p:nvPr>
            <p:ph type="ftr" sz="quarter" idx="11"/>
          </p:nvPr>
        </p:nvSpPr>
        <p:spPr/>
        <p:txBody>
          <a:bodyPr rtlCol="0"/>
          <a:lstStyle>
            <a:defPPr>
              <a:defRPr lang="en-GB"/>
            </a:defPPr>
          </a:lstStyle>
          <a:p>
            <a:pPr rtl="0"/>
            <a:r>
              <a:rPr lang="en-GB"/>
              <a:t>presentation title</a:t>
            </a:r>
          </a:p>
        </p:txBody>
      </p:sp>
      <p:sp>
        <p:nvSpPr>
          <p:cNvPr id="4" name="Slide Number Placeholder 3">
            <a:extLst>
              <a:ext uri="{FF2B5EF4-FFF2-40B4-BE49-F238E27FC236}">
                <a16:creationId xmlns:a16="http://schemas.microsoft.com/office/drawing/2014/main" id="{418557B1-904A-4021-2454-FE008CA2F989}"/>
              </a:ext>
            </a:extLst>
          </p:cNvPr>
          <p:cNvSpPr>
            <a:spLocks noGrp="1"/>
          </p:cNvSpPr>
          <p:nvPr>
            <p:ph type="sldNum" sz="quarter" idx="12"/>
          </p:nvPr>
        </p:nvSpPr>
        <p:spPr/>
        <p:txBody>
          <a:bodyPr rtlCol="0"/>
          <a:lstStyle>
            <a:defPPr>
              <a:defRPr lang="en-GB"/>
            </a:defPPr>
          </a:lstStyle>
          <a:p>
            <a:pPr rtl="0"/>
            <a:fld id="{58FB4751-880F-D840-AAA9-3A15815CC996}" type="slidenum">
              <a:rPr lang="en-GB" smtClean="0"/>
              <a:t>40</a:t>
            </a:fld>
            <a:endParaRPr lang="en-GB"/>
          </a:p>
        </p:txBody>
      </p:sp>
      <p:pic>
        <p:nvPicPr>
          <p:cNvPr id="20" name="Picture 19">
            <a:extLst>
              <a:ext uri="{FF2B5EF4-FFF2-40B4-BE49-F238E27FC236}">
                <a16:creationId xmlns:a16="http://schemas.microsoft.com/office/drawing/2014/main" id="{92898692-3821-0E75-7452-E201FAC86C30}"/>
              </a:ext>
            </a:extLst>
          </p:cNvPr>
          <p:cNvPicPr>
            <a:picLocks noChangeAspect="1"/>
          </p:cNvPicPr>
          <p:nvPr/>
        </p:nvPicPr>
        <p:blipFill>
          <a:blip r:embed="rId3"/>
          <a:stretch>
            <a:fillRect/>
          </a:stretch>
        </p:blipFill>
        <p:spPr>
          <a:xfrm>
            <a:off x="4490914" y="482"/>
            <a:ext cx="4653086" cy="6857517"/>
          </a:xfrm>
          <a:prstGeom prst="rect">
            <a:avLst/>
          </a:prstGeom>
        </p:spPr>
      </p:pic>
      <p:sp>
        <p:nvSpPr>
          <p:cNvPr id="24" name="Text Placeholder 23">
            <a:extLst>
              <a:ext uri="{FF2B5EF4-FFF2-40B4-BE49-F238E27FC236}">
                <a16:creationId xmlns:a16="http://schemas.microsoft.com/office/drawing/2014/main" id="{42B7A6A1-EA38-9D62-A1F1-09F8561EF84C}"/>
              </a:ext>
            </a:extLst>
          </p:cNvPr>
          <p:cNvSpPr>
            <a:spLocks noGrp="1"/>
          </p:cNvSpPr>
          <p:nvPr>
            <p:ph type="body" sz="quarter" idx="24"/>
          </p:nvPr>
        </p:nvSpPr>
        <p:spPr/>
        <p:txBody>
          <a:bodyPr/>
          <a:lstStyle/>
          <a:p>
            <a:endParaRPr lang="en-GB"/>
          </a:p>
        </p:txBody>
      </p:sp>
      <p:sp>
        <p:nvSpPr>
          <p:cNvPr id="33" name="Text Placeholder 32">
            <a:extLst>
              <a:ext uri="{FF2B5EF4-FFF2-40B4-BE49-F238E27FC236}">
                <a16:creationId xmlns:a16="http://schemas.microsoft.com/office/drawing/2014/main" id="{CB039B59-1B27-15FF-CA23-5B9DDD03420F}"/>
              </a:ext>
            </a:extLst>
          </p:cNvPr>
          <p:cNvSpPr>
            <a:spLocks noGrp="1"/>
          </p:cNvSpPr>
          <p:nvPr>
            <p:ph type="body" sz="quarter" idx="20"/>
          </p:nvPr>
        </p:nvSpPr>
        <p:spPr/>
        <p:txBody>
          <a:bodyPr/>
          <a:lstStyle/>
          <a:p>
            <a:endParaRPr lang="en-GB"/>
          </a:p>
        </p:txBody>
      </p:sp>
      <p:sp>
        <p:nvSpPr>
          <p:cNvPr id="6" name="Text Placeholder 5">
            <a:extLst>
              <a:ext uri="{FF2B5EF4-FFF2-40B4-BE49-F238E27FC236}">
                <a16:creationId xmlns:a16="http://schemas.microsoft.com/office/drawing/2014/main" id="{ACA48BF0-6B09-F85C-70FE-A462FD0B0CF5}"/>
              </a:ext>
            </a:extLst>
          </p:cNvPr>
          <p:cNvSpPr>
            <a:spLocks noGrp="1"/>
          </p:cNvSpPr>
          <p:nvPr>
            <p:ph type="body" sz="quarter" idx="21"/>
          </p:nvPr>
        </p:nvSpPr>
        <p:spPr/>
        <p:txBody>
          <a:bodyPr/>
          <a:lstStyle/>
          <a:p>
            <a:endParaRPr lang="en-GB"/>
          </a:p>
        </p:txBody>
      </p:sp>
      <p:sp>
        <p:nvSpPr>
          <p:cNvPr id="7" name="Text Placeholder 6">
            <a:extLst>
              <a:ext uri="{FF2B5EF4-FFF2-40B4-BE49-F238E27FC236}">
                <a16:creationId xmlns:a16="http://schemas.microsoft.com/office/drawing/2014/main" id="{531FD929-14F1-FDDA-6190-2ACC012A5C88}"/>
              </a:ext>
            </a:extLst>
          </p:cNvPr>
          <p:cNvSpPr>
            <a:spLocks noGrp="1"/>
          </p:cNvSpPr>
          <p:nvPr>
            <p:ph type="body" sz="quarter" idx="22"/>
          </p:nvPr>
        </p:nvSpPr>
        <p:spPr/>
        <p:txBody>
          <a:bodyPr/>
          <a:lstStyle/>
          <a:p>
            <a:endParaRPr lang="en-GB"/>
          </a:p>
        </p:txBody>
      </p:sp>
      <p:sp>
        <p:nvSpPr>
          <p:cNvPr id="9" name="Text Placeholder 8">
            <a:extLst>
              <a:ext uri="{FF2B5EF4-FFF2-40B4-BE49-F238E27FC236}">
                <a16:creationId xmlns:a16="http://schemas.microsoft.com/office/drawing/2014/main" id="{19682585-117B-02AE-633D-B373B6B561AE}"/>
              </a:ext>
            </a:extLst>
          </p:cNvPr>
          <p:cNvSpPr>
            <a:spLocks noGrp="1"/>
          </p:cNvSpPr>
          <p:nvPr>
            <p:ph type="body" sz="quarter" idx="23"/>
          </p:nvPr>
        </p:nvSpPr>
        <p:spPr/>
        <p:txBody>
          <a:bodyPr/>
          <a:lstStyle/>
          <a:p>
            <a:endParaRPr lang="en-GB"/>
          </a:p>
        </p:txBody>
      </p:sp>
      <p:pic>
        <p:nvPicPr>
          <p:cNvPr id="5" name="Picture 4">
            <a:extLst>
              <a:ext uri="{FF2B5EF4-FFF2-40B4-BE49-F238E27FC236}">
                <a16:creationId xmlns:a16="http://schemas.microsoft.com/office/drawing/2014/main" id="{1A9EEE81-247E-4F44-A818-4BE73D62710C}"/>
              </a:ext>
            </a:extLst>
          </p:cNvPr>
          <p:cNvPicPr>
            <a:picLocks noChangeAspect="1"/>
          </p:cNvPicPr>
          <p:nvPr/>
        </p:nvPicPr>
        <p:blipFill>
          <a:blip r:embed="rId4"/>
          <a:stretch>
            <a:fillRect/>
          </a:stretch>
        </p:blipFill>
        <p:spPr>
          <a:xfrm>
            <a:off x="3332" y="0"/>
            <a:ext cx="4648463" cy="6858000"/>
          </a:xfrm>
          <a:prstGeom prst="rect">
            <a:avLst/>
          </a:prstGeom>
        </p:spPr>
      </p:pic>
    </p:spTree>
    <p:extLst>
      <p:ext uri="{BB962C8B-B14F-4D97-AF65-F5344CB8AC3E}">
        <p14:creationId xmlns:p14="http://schemas.microsoft.com/office/powerpoint/2010/main" val="139945631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6866" name="Group 5">
            <a:extLst>
              <a:ext uri="{FF2B5EF4-FFF2-40B4-BE49-F238E27FC236}">
                <a16:creationId xmlns:a16="http://schemas.microsoft.com/office/drawing/2014/main" id="{6F625F22-F079-D7FD-2557-78DF152BFB98}"/>
              </a:ext>
            </a:extLst>
          </p:cNvPr>
          <p:cNvGrpSpPr>
            <a:grpSpLocks noChangeAspect="1"/>
          </p:cNvGrpSpPr>
          <p:nvPr/>
        </p:nvGrpSpPr>
        <p:grpSpPr bwMode="auto">
          <a:xfrm>
            <a:off x="7707313" y="404813"/>
            <a:ext cx="1041400" cy="1363662"/>
            <a:chOff x="0" y="0"/>
            <a:chExt cx="2476500" cy="3377205"/>
          </a:xfrm>
        </p:grpSpPr>
        <p:pic>
          <p:nvPicPr>
            <p:cNvPr id="36869" name="Picture 6" descr="http://www.walkwoodms.worcs.sch.uk/News/PublishingImages/Walkwood%20Logo%20July%202013.png">
              <a:extLst>
                <a:ext uri="{FF2B5EF4-FFF2-40B4-BE49-F238E27FC236}">
                  <a16:creationId xmlns:a16="http://schemas.microsoft.com/office/drawing/2014/main" id="{FB78EBAB-4592-8A6A-12F5-79203BED7F3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18713"/>
            <a:stretch>
              <a:fillRect/>
            </a:stretch>
          </p:blipFill>
          <p:spPr bwMode="auto">
            <a:xfrm>
              <a:off x="0" y="140849"/>
              <a:ext cx="2476500" cy="323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870" name="Picture 7" descr="http://www.walkwoodms.worcs.sch.uk/News/PublishingImages/Walkwood%20Logo%20July%202013.png">
              <a:extLst>
                <a:ext uri="{FF2B5EF4-FFF2-40B4-BE49-F238E27FC236}">
                  <a16:creationId xmlns:a16="http://schemas.microsoft.com/office/drawing/2014/main" id="{DBD0D82D-9750-7FFF-2597-2FD3C601B896}"/>
                </a:ext>
              </a:extLst>
            </p:cNvPr>
            <p:cNvPicPr>
              <a:picLocks noChangeArrowheads="1"/>
            </p:cNvPicPr>
            <p:nvPr/>
          </p:nvPicPr>
          <p:blipFill>
            <a:blip r:embed="rId3">
              <a:extLst>
                <a:ext uri="{28A0092B-C50C-407E-A947-70E740481C1C}">
                  <a14:useLocalDpi xmlns:a14="http://schemas.microsoft.com/office/drawing/2010/main" val="0"/>
                </a:ext>
              </a:extLst>
            </a:blip>
            <a:srcRect b="97426"/>
            <a:stretch>
              <a:fillRect/>
            </a:stretch>
          </p:blipFill>
          <p:spPr bwMode="auto">
            <a:xfrm>
              <a:off x="0" y="0"/>
              <a:ext cx="2476500" cy="18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1" name="Rectangle 10">
            <a:extLst>
              <a:ext uri="{FF2B5EF4-FFF2-40B4-BE49-F238E27FC236}">
                <a16:creationId xmlns:a16="http://schemas.microsoft.com/office/drawing/2014/main" id="{86EE4D40-A483-87BE-BA09-2286D54722F6}"/>
              </a:ext>
            </a:extLst>
          </p:cNvPr>
          <p:cNvSpPr/>
          <p:nvPr/>
        </p:nvSpPr>
        <p:spPr>
          <a:xfrm>
            <a:off x="0" y="836613"/>
            <a:ext cx="3995936" cy="3189287"/>
          </a:xfrm>
          <a:prstGeom prst="rect">
            <a:avLst/>
          </a:prstGeom>
          <a:solidFill>
            <a:schemeClr val="bg1"/>
          </a:solidFill>
          <a:ln w="76200">
            <a:noFill/>
          </a:ln>
        </p:spPr>
        <p:style>
          <a:lnRef idx="2">
            <a:schemeClr val="accent1">
              <a:shade val="50000"/>
            </a:schemeClr>
          </a:lnRef>
          <a:fillRef idx="1">
            <a:schemeClr val="accent1"/>
          </a:fillRef>
          <a:effectRef idx="0">
            <a:schemeClr val="accent1"/>
          </a:effectRef>
          <a:fontRef idx="minor">
            <a:schemeClr val="lt1"/>
          </a:fontRef>
        </p:style>
        <p:txBody>
          <a:bodyPr lIns="162000" tIns="162000" rIns="162000" bIns="162000"/>
          <a:lstStyle/>
          <a:p>
            <a:pPr marL="136922">
              <a:defRPr/>
            </a:pPr>
            <a:r>
              <a:rPr lang="en-GB" sz="2800" b="1">
                <a:solidFill>
                  <a:srgbClr val="0070C0"/>
                </a:solidFill>
                <a:latin typeface="Candara" panose="020E0502030303020204" pitchFamily="34" charset="0"/>
                <a:cs typeface="Arial" panose="020B0604020202020204" pitchFamily="34" charset="0"/>
              </a:rPr>
              <a:t>The reading paper</a:t>
            </a:r>
          </a:p>
          <a:p>
            <a:pPr marL="136922">
              <a:defRPr/>
            </a:pPr>
            <a:endParaRPr lang="en-GB" sz="2800" b="1">
              <a:solidFill>
                <a:srgbClr val="0070C0"/>
              </a:solidFill>
              <a:latin typeface="Candara" panose="020E0502030303020204" pitchFamily="34" charset="0"/>
              <a:cs typeface="Arial" panose="020B0604020202020204" pitchFamily="34" charset="0"/>
            </a:endParaRPr>
          </a:p>
          <a:p>
            <a:pPr marL="257175" indent="-120254">
              <a:buFont typeface="Arial" panose="020B0604020202020204" pitchFamily="34" charset="0"/>
              <a:buChar char="•"/>
              <a:defRPr/>
            </a:pPr>
            <a:r>
              <a:rPr lang="en-GB">
                <a:solidFill>
                  <a:srgbClr val="0070C0"/>
                </a:solidFill>
                <a:latin typeface="Candara" panose="020E0502030303020204" pitchFamily="34" charset="0"/>
                <a:cs typeface="Arial" panose="020B0604020202020204" pitchFamily="34" charset="0"/>
              </a:rPr>
              <a:t>A single test paper with three unrelated reading texts</a:t>
            </a:r>
          </a:p>
          <a:p>
            <a:pPr marL="257175" indent="-120254">
              <a:buFont typeface="Arial" panose="020B0604020202020204" pitchFamily="34" charset="0"/>
              <a:buChar char="•"/>
              <a:defRPr/>
            </a:pPr>
            <a:r>
              <a:rPr lang="en-GB">
                <a:solidFill>
                  <a:srgbClr val="0070C0"/>
                </a:solidFill>
                <a:latin typeface="Candara" panose="020E0502030303020204" pitchFamily="34" charset="0"/>
                <a:cs typeface="Arial" panose="020B0604020202020204" pitchFamily="34" charset="0"/>
              </a:rPr>
              <a:t>60 minutes in total, including reading the texts and answering the questions</a:t>
            </a:r>
          </a:p>
          <a:p>
            <a:pPr marL="257175" indent="-120254">
              <a:buFont typeface="Arial" panose="020B0604020202020204" pitchFamily="34" charset="0"/>
              <a:buChar char="•"/>
              <a:defRPr/>
            </a:pPr>
            <a:r>
              <a:rPr lang="en-GB">
                <a:solidFill>
                  <a:srgbClr val="0070C0"/>
                </a:solidFill>
                <a:latin typeface="Candara" panose="020E0502030303020204" pitchFamily="34" charset="0"/>
                <a:cs typeface="Arial" panose="020B0604020202020204" pitchFamily="34" charset="0"/>
              </a:rPr>
              <a:t>50 marks</a:t>
            </a:r>
          </a:p>
          <a:p>
            <a:pPr marL="257175" indent="-120254">
              <a:buFont typeface="Arial" panose="020B0604020202020204" pitchFamily="34" charset="0"/>
              <a:buChar char="•"/>
              <a:defRPr/>
            </a:pPr>
            <a:r>
              <a:rPr lang="en-GB">
                <a:solidFill>
                  <a:srgbClr val="0070C0"/>
                </a:solidFill>
                <a:latin typeface="Candara" panose="020E0502030303020204" pitchFamily="34" charset="0"/>
                <a:cs typeface="Arial" panose="020B0604020202020204" pitchFamily="34" charset="0"/>
              </a:rPr>
              <a:t>Questions assess comprehension of reading</a:t>
            </a:r>
          </a:p>
          <a:p>
            <a:pPr marL="257175" indent="-120254">
              <a:buFont typeface="Arial" panose="020B0604020202020204" pitchFamily="34" charset="0"/>
              <a:buChar char="•"/>
              <a:defRPr/>
            </a:pPr>
            <a:r>
              <a:rPr lang="en-GB">
                <a:solidFill>
                  <a:srgbClr val="0070C0"/>
                </a:solidFill>
                <a:latin typeface="Candara" panose="020E0502030303020204" pitchFamily="34" charset="0"/>
                <a:cs typeface="Arial" panose="020B0604020202020204" pitchFamily="34" charset="0"/>
              </a:rPr>
              <a:t>Some questions are multiple-choice or selected response, others require short answers and some require an extended response or explanation</a:t>
            </a:r>
          </a:p>
        </p:txBody>
      </p:sp>
      <p:pic>
        <p:nvPicPr>
          <p:cNvPr id="36868" name="Content Placeholder 6" descr="daydreaming-boy.jpg">
            <a:extLst>
              <a:ext uri="{FF2B5EF4-FFF2-40B4-BE49-F238E27FC236}">
                <a16:creationId xmlns:a16="http://schemas.microsoft.com/office/drawing/2014/main" id="{ABC77027-33F7-384D-F656-D869C34D56DB}"/>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7573963" y="3706813"/>
            <a:ext cx="1308100" cy="1968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Picture 1">
            <a:extLst>
              <a:ext uri="{FF2B5EF4-FFF2-40B4-BE49-F238E27FC236}">
                <a16:creationId xmlns:a16="http://schemas.microsoft.com/office/drawing/2014/main" id="{292E25A5-5B27-E28A-7603-91A5E51AB6F9}"/>
              </a:ext>
            </a:extLst>
          </p:cNvPr>
          <p:cNvPicPr>
            <a:picLocks noChangeAspect="1"/>
          </p:cNvPicPr>
          <p:nvPr/>
        </p:nvPicPr>
        <p:blipFill>
          <a:blip r:embed="rId5"/>
          <a:stretch>
            <a:fillRect/>
          </a:stretch>
        </p:blipFill>
        <p:spPr>
          <a:xfrm>
            <a:off x="4490914" y="482"/>
            <a:ext cx="4653086" cy="6857517"/>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7890" name="Group 5">
            <a:extLst>
              <a:ext uri="{FF2B5EF4-FFF2-40B4-BE49-F238E27FC236}">
                <a16:creationId xmlns:a16="http://schemas.microsoft.com/office/drawing/2014/main" id="{8A0362A3-2858-D574-B797-5B5B612E8558}"/>
              </a:ext>
            </a:extLst>
          </p:cNvPr>
          <p:cNvGrpSpPr>
            <a:grpSpLocks noChangeAspect="1"/>
          </p:cNvGrpSpPr>
          <p:nvPr/>
        </p:nvGrpSpPr>
        <p:grpSpPr bwMode="auto">
          <a:xfrm>
            <a:off x="7707313" y="404813"/>
            <a:ext cx="1041400" cy="1363662"/>
            <a:chOff x="0" y="0"/>
            <a:chExt cx="2476500" cy="3377205"/>
          </a:xfrm>
        </p:grpSpPr>
        <p:pic>
          <p:nvPicPr>
            <p:cNvPr id="37895" name="Picture 6" descr="http://www.walkwoodms.worcs.sch.uk/News/PublishingImages/Walkwood%20Logo%20July%202013.png">
              <a:extLst>
                <a:ext uri="{FF2B5EF4-FFF2-40B4-BE49-F238E27FC236}">
                  <a16:creationId xmlns:a16="http://schemas.microsoft.com/office/drawing/2014/main" id="{A067126A-91AB-AD69-403F-A8168B48109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18713"/>
            <a:stretch>
              <a:fillRect/>
            </a:stretch>
          </p:blipFill>
          <p:spPr bwMode="auto">
            <a:xfrm>
              <a:off x="0" y="140849"/>
              <a:ext cx="2476500" cy="323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7896" name="Picture 7" descr="http://www.walkwoodms.worcs.sch.uk/News/PublishingImages/Walkwood%20Logo%20July%202013.png">
              <a:extLst>
                <a:ext uri="{FF2B5EF4-FFF2-40B4-BE49-F238E27FC236}">
                  <a16:creationId xmlns:a16="http://schemas.microsoft.com/office/drawing/2014/main" id="{D900B2F6-F39B-A2DC-F638-D16EDFD498E2}"/>
                </a:ext>
              </a:extLst>
            </p:cNvPr>
            <p:cNvPicPr>
              <a:picLocks noChangeArrowheads="1"/>
            </p:cNvPicPr>
            <p:nvPr/>
          </p:nvPicPr>
          <p:blipFill>
            <a:blip r:embed="rId3">
              <a:extLst>
                <a:ext uri="{28A0092B-C50C-407E-A947-70E740481C1C}">
                  <a14:useLocalDpi xmlns:a14="http://schemas.microsoft.com/office/drawing/2010/main" val="0"/>
                </a:ext>
              </a:extLst>
            </a:blip>
            <a:srcRect b="97426"/>
            <a:stretch>
              <a:fillRect/>
            </a:stretch>
          </p:blipFill>
          <p:spPr bwMode="auto">
            <a:xfrm>
              <a:off x="0" y="0"/>
              <a:ext cx="2476500" cy="18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1" name="Rectangle 10">
            <a:extLst>
              <a:ext uri="{FF2B5EF4-FFF2-40B4-BE49-F238E27FC236}">
                <a16:creationId xmlns:a16="http://schemas.microsoft.com/office/drawing/2014/main" id="{D989417D-4FDB-3A8B-54A8-A00674FF1A5B}"/>
              </a:ext>
            </a:extLst>
          </p:cNvPr>
          <p:cNvSpPr/>
          <p:nvPr/>
        </p:nvSpPr>
        <p:spPr>
          <a:xfrm>
            <a:off x="0" y="836613"/>
            <a:ext cx="7315200" cy="3189287"/>
          </a:xfrm>
          <a:prstGeom prst="rect">
            <a:avLst/>
          </a:prstGeom>
          <a:solidFill>
            <a:schemeClr val="bg1"/>
          </a:solidFill>
          <a:ln w="76200">
            <a:noFill/>
          </a:ln>
        </p:spPr>
        <p:style>
          <a:lnRef idx="2">
            <a:schemeClr val="accent1">
              <a:shade val="50000"/>
            </a:schemeClr>
          </a:lnRef>
          <a:fillRef idx="1">
            <a:schemeClr val="accent1"/>
          </a:fillRef>
          <a:effectRef idx="0">
            <a:schemeClr val="accent1"/>
          </a:effectRef>
          <a:fontRef idx="minor">
            <a:schemeClr val="lt1"/>
          </a:fontRef>
        </p:style>
        <p:txBody>
          <a:bodyPr lIns="162000" tIns="162000" rIns="162000" bIns="162000"/>
          <a:lstStyle/>
          <a:p>
            <a:pPr marL="136922">
              <a:defRPr/>
            </a:pPr>
            <a:r>
              <a:rPr lang="en-GB" sz="3300" b="1">
                <a:solidFill>
                  <a:srgbClr val="0070C0"/>
                </a:solidFill>
                <a:latin typeface="Candara" panose="020E0502030303020204" pitchFamily="34" charset="0"/>
                <a:cs typeface="Arial" panose="020B0604020202020204" pitchFamily="34" charset="0"/>
              </a:rPr>
              <a:t>The reading paper</a:t>
            </a:r>
          </a:p>
        </p:txBody>
      </p:sp>
      <p:pic>
        <p:nvPicPr>
          <p:cNvPr id="37892" name="Content Placeholder 4">
            <a:extLst>
              <a:ext uri="{FF2B5EF4-FFF2-40B4-BE49-F238E27FC236}">
                <a16:creationId xmlns:a16="http://schemas.microsoft.com/office/drawing/2014/main" id="{57C85486-98AB-38B8-7785-217333FB1A76}"/>
              </a:ext>
            </a:extLst>
          </p:cNvPr>
          <p:cNvPicPr>
            <a:picLocks noGrp="1" noChangeAspect="1" noChangeArrowheads="1"/>
          </p:cNvPicPr>
          <p:nvPr>
            <p:ph idx="1"/>
          </p:nvPr>
        </p:nvPicPr>
        <p:blipFill>
          <a:blip r:embed="rId4">
            <a:extLst>
              <a:ext uri="{28A0092B-C50C-407E-A947-70E740481C1C}">
                <a14:useLocalDpi xmlns:a14="http://schemas.microsoft.com/office/drawing/2010/main" val="0"/>
              </a:ext>
            </a:extLst>
          </a:blip>
          <a:srcRect/>
          <a:stretch>
            <a:fillRect/>
          </a:stretch>
        </p:blipFill>
        <p:spPr>
          <a:xfrm>
            <a:off x="539750" y="3357563"/>
            <a:ext cx="8408988" cy="2192337"/>
          </a:xfrm>
        </p:spPr>
      </p:pic>
      <p:sp>
        <p:nvSpPr>
          <p:cNvPr id="3" name="Oval 2">
            <a:extLst>
              <a:ext uri="{FF2B5EF4-FFF2-40B4-BE49-F238E27FC236}">
                <a16:creationId xmlns:a16="http://schemas.microsoft.com/office/drawing/2014/main" id="{421DC620-B200-5584-806A-FFC84711BA44}"/>
              </a:ext>
            </a:extLst>
          </p:cNvPr>
          <p:cNvSpPr/>
          <p:nvPr/>
        </p:nvSpPr>
        <p:spPr>
          <a:xfrm>
            <a:off x="611188" y="3284538"/>
            <a:ext cx="2089150" cy="2265362"/>
          </a:xfrm>
          <a:custGeom>
            <a:avLst/>
            <a:gdLst>
              <a:gd name="connsiteX0" fmla="*/ 0 w 2088232"/>
              <a:gd name="connsiteY0" fmla="*/ 1132426 h 2264851"/>
              <a:gd name="connsiteX1" fmla="*/ 1044116 w 2088232"/>
              <a:gd name="connsiteY1" fmla="*/ 0 h 2264851"/>
              <a:gd name="connsiteX2" fmla="*/ 2088232 w 2088232"/>
              <a:gd name="connsiteY2" fmla="*/ 1132426 h 2264851"/>
              <a:gd name="connsiteX3" fmla="*/ 1044116 w 2088232"/>
              <a:gd name="connsiteY3" fmla="*/ 2264852 h 2264851"/>
              <a:gd name="connsiteX4" fmla="*/ 0 w 2088232"/>
              <a:gd name="connsiteY4" fmla="*/ 1132426 h 22648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88232" h="2264851" extrusionOk="0">
                <a:moveTo>
                  <a:pt x="0" y="1132426"/>
                </a:moveTo>
                <a:cubicBezTo>
                  <a:pt x="10663" y="426796"/>
                  <a:pt x="487714" y="16310"/>
                  <a:pt x="1044116" y="0"/>
                </a:cubicBezTo>
                <a:cubicBezTo>
                  <a:pt x="1492355" y="-48552"/>
                  <a:pt x="2130156" y="360006"/>
                  <a:pt x="2088232" y="1132426"/>
                </a:cubicBezTo>
                <a:cubicBezTo>
                  <a:pt x="2127429" y="1731940"/>
                  <a:pt x="1572235" y="2388512"/>
                  <a:pt x="1044116" y="2264852"/>
                </a:cubicBezTo>
                <a:cubicBezTo>
                  <a:pt x="440650" y="2352923"/>
                  <a:pt x="67496" y="1698481"/>
                  <a:pt x="0" y="1132426"/>
                </a:cubicBezTo>
                <a:close/>
              </a:path>
            </a:pathLst>
          </a:custGeom>
          <a:noFill/>
          <a:ln w="76200">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defRPr/>
            </a:pPr>
            <a:endParaRPr lang="en-GB"/>
          </a:p>
        </p:txBody>
      </p:sp>
      <p:sp>
        <p:nvSpPr>
          <p:cNvPr id="4" name="Oval 3">
            <a:extLst>
              <a:ext uri="{FF2B5EF4-FFF2-40B4-BE49-F238E27FC236}">
                <a16:creationId xmlns:a16="http://schemas.microsoft.com/office/drawing/2014/main" id="{D514EE3C-99E2-6C29-4C36-3F9ABE2B9C39}"/>
              </a:ext>
            </a:extLst>
          </p:cNvPr>
          <p:cNvSpPr/>
          <p:nvPr/>
        </p:nvSpPr>
        <p:spPr>
          <a:xfrm>
            <a:off x="3708400" y="3357563"/>
            <a:ext cx="1079500" cy="2232025"/>
          </a:xfrm>
          <a:custGeom>
            <a:avLst/>
            <a:gdLst>
              <a:gd name="connsiteX0" fmla="*/ 0 w 1080120"/>
              <a:gd name="connsiteY0" fmla="*/ 1116125 h 2232249"/>
              <a:gd name="connsiteX1" fmla="*/ 540060 w 1080120"/>
              <a:gd name="connsiteY1" fmla="*/ 0 h 2232249"/>
              <a:gd name="connsiteX2" fmla="*/ 1080120 w 1080120"/>
              <a:gd name="connsiteY2" fmla="*/ 1116125 h 2232249"/>
              <a:gd name="connsiteX3" fmla="*/ 540060 w 1080120"/>
              <a:gd name="connsiteY3" fmla="*/ 2232250 h 2232249"/>
              <a:gd name="connsiteX4" fmla="*/ 0 w 1080120"/>
              <a:gd name="connsiteY4" fmla="*/ 1116125 h 22322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80120" h="2232249" extrusionOk="0">
                <a:moveTo>
                  <a:pt x="0" y="1116125"/>
                </a:moveTo>
                <a:cubicBezTo>
                  <a:pt x="10168" y="423225"/>
                  <a:pt x="304230" y="50296"/>
                  <a:pt x="540060" y="0"/>
                </a:cubicBezTo>
                <a:cubicBezTo>
                  <a:pt x="825475" y="-4859"/>
                  <a:pt x="1096622" y="441846"/>
                  <a:pt x="1080120" y="1116125"/>
                </a:cubicBezTo>
                <a:cubicBezTo>
                  <a:pt x="1153852" y="1683809"/>
                  <a:pt x="809942" y="2304577"/>
                  <a:pt x="540060" y="2232250"/>
                </a:cubicBezTo>
                <a:cubicBezTo>
                  <a:pt x="238131" y="2244277"/>
                  <a:pt x="101105" y="1643616"/>
                  <a:pt x="0" y="1116125"/>
                </a:cubicBezTo>
                <a:close/>
              </a:path>
            </a:pathLst>
          </a:custGeom>
          <a:noFill/>
          <a:ln w="76200">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defRPr/>
            </a:pPr>
            <a:endParaRPr lang="en-GB"/>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0"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500"/>
                                        <p:tgtEl>
                                          <p:spTgt spid="3"/>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10" presetClass="entr" presetSubtype="0" fill="hold" nodeType="click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fade">
                                      <p:cBhvr>
                                        <p:cTn id="16"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316998-5DFE-7EC2-7E47-92F17405E40F}"/>
            </a:ext>
          </a:extLst>
        </p:cNvPr>
        <p:cNvGrpSpPr/>
        <p:nvPr/>
      </p:nvGrpSpPr>
      <p:grpSpPr>
        <a:xfrm>
          <a:off x="0" y="0"/>
          <a:ext cx="0" cy="0"/>
          <a:chOff x="0" y="0"/>
          <a:chExt cx="0" cy="0"/>
        </a:xfrm>
      </p:grpSpPr>
      <p:grpSp>
        <p:nvGrpSpPr>
          <p:cNvPr id="38914" name="Group 5">
            <a:extLst>
              <a:ext uri="{FF2B5EF4-FFF2-40B4-BE49-F238E27FC236}">
                <a16:creationId xmlns:a16="http://schemas.microsoft.com/office/drawing/2014/main" id="{4B344E8D-D54F-EBC3-CB6E-CAA528BCADEC}"/>
              </a:ext>
            </a:extLst>
          </p:cNvPr>
          <p:cNvGrpSpPr>
            <a:grpSpLocks noChangeAspect="1"/>
          </p:cNvGrpSpPr>
          <p:nvPr/>
        </p:nvGrpSpPr>
        <p:grpSpPr bwMode="auto">
          <a:xfrm>
            <a:off x="7956550" y="430213"/>
            <a:ext cx="850900" cy="1112837"/>
            <a:chOff x="0" y="0"/>
            <a:chExt cx="2476500" cy="3377205"/>
          </a:xfrm>
        </p:grpSpPr>
        <p:pic>
          <p:nvPicPr>
            <p:cNvPr id="38917" name="Picture 6" descr="http://www.walkwoodms.worcs.sch.uk/News/PublishingImages/Walkwood%20Logo%20July%202013.png">
              <a:extLst>
                <a:ext uri="{FF2B5EF4-FFF2-40B4-BE49-F238E27FC236}">
                  <a16:creationId xmlns:a16="http://schemas.microsoft.com/office/drawing/2014/main" id="{05A6F8BA-24F1-BEBD-AF4C-80DA9D35EA4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18713"/>
            <a:stretch>
              <a:fillRect/>
            </a:stretch>
          </p:blipFill>
          <p:spPr bwMode="auto">
            <a:xfrm>
              <a:off x="0" y="140849"/>
              <a:ext cx="2476500" cy="323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918" name="Picture 7" descr="http://www.walkwoodms.worcs.sch.uk/News/PublishingImages/Walkwood%20Logo%20July%202013.png">
              <a:extLst>
                <a:ext uri="{FF2B5EF4-FFF2-40B4-BE49-F238E27FC236}">
                  <a16:creationId xmlns:a16="http://schemas.microsoft.com/office/drawing/2014/main" id="{949DB5C5-3D79-43A2-2896-EC1F3723537C}"/>
                </a:ext>
              </a:extLst>
            </p:cNvPr>
            <p:cNvPicPr>
              <a:picLocks noChangeArrowheads="1"/>
            </p:cNvPicPr>
            <p:nvPr/>
          </p:nvPicPr>
          <p:blipFill>
            <a:blip r:embed="rId3">
              <a:extLst>
                <a:ext uri="{28A0092B-C50C-407E-A947-70E740481C1C}">
                  <a14:useLocalDpi xmlns:a14="http://schemas.microsoft.com/office/drawing/2010/main" val="0"/>
                </a:ext>
              </a:extLst>
            </a:blip>
            <a:srcRect b="97426"/>
            <a:stretch>
              <a:fillRect/>
            </a:stretch>
          </p:blipFill>
          <p:spPr bwMode="auto">
            <a:xfrm>
              <a:off x="0" y="0"/>
              <a:ext cx="2476500" cy="18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38915" name="Rectangle 1">
            <a:extLst>
              <a:ext uri="{FF2B5EF4-FFF2-40B4-BE49-F238E27FC236}">
                <a16:creationId xmlns:a16="http://schemas.microsoft.com/office/drawing/2014/main" id="{6E2DDB89-0C7B-752C-CB65-9AC974CCF24D}"/>
              </a:ext>
            </a:extLst>
          </p:cNvPr>
          <p:cNvSpPr>
            <a:spLocks noChangeArrowheads="1"/>
          </p:cNvSpPr>
          <p:nvPr/>
        </p:nvSpPr>
        <p:spPr bwMode="auto">
          <a:xfrm>
            <a:off x="107950" y="403225"/>
            <a:ext cx="7086600" cy="1108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36525">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r>
              <a:rPr lang="en-GB" altLang="en-US" sz="3300" b="1">
                <a:solidFill>
                  <a:srgbClr val="0070C0"/>
                </a:solidFill>
                <a:latin typeface="Candara" panose="020E0502030303020204" pitchFamily="34" charset="0"/>
              </a:rPr>
              <a:t>English Reading Paper – example questions: </a:t>
            </a:r>
          </a:p>
        </p:txBody>
      </p:sp>
      <p:pic>
        <p:nvPicPr>
          <p:cNvPr id="38916" name="Picture 2">
            <a:extLst>
              <a:ext uri="{FF2B5EF4-FFF2-40B4-BE49-F238E27FC236}">
                <a16:creationId xmlns:a16="http://schemas.microsoft.com/office/drawing/2014/main" id="{7E4AAD8B-9781-6AF5-7EFD-2A3AB2CC9E5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10156"/>
          <a:stretch>
            <a:fillRect/>
          </a:stretch>
        </p:blipFill>
        <p:spPr bwMode="auto">
          <a:xfrm>
            <a:off x="468313" y="2636838"/>
            <a:ext cx="8632825" cy="2019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1339354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9938" name="Group 5">
            <a:extLst>
              <a:ext uri="{FF2B5EF4-FFF2-40B4-BE49-F238E27FC236}">
                <a16:creationId xmlns:a16="http://schemas.microsoft.com/office/drawing/2014/main" id="{4D30B315-6333-E851-FD2D-7865C84CA1E2}"/>
              </a:ext>
            </a:extLst>
          </p:cNvPr>
          <p:cNvGrpSpPr>
            <a:grpSpLocks noChangeAspect="1"/>
          </p:cNvGrpSpPr>
          <p:nvPr/>
        </p:nvGrpSpPr>
        <p:grpSpPr bwMode="auto">
          <a:xfrm>
            <a:off x="8167688" y="333375"/>
            <a:ext cx="717550" cy="938213"/>
            <a:chOff x="0" y="0"/>
            <a:chExt cx="2476500" cy="3377205"/>
          </a:xfrm>
        </p:grpSpPr>
        <p:pic>
          <p:nvPicPr>
            <p:cNvPr id="39941" name="Picture 6" descr="http://www.walkwoodms.worcs.sch.uk/News/PublishingImages/Walkwood%20Logo%20July%202013.png">
              <a:extLst>
                <a:ext uri="{FF2B5EF4-FFF2-40B4-BE49-F238E27FC236}">
                  <a16:creationId xmlns:a16="http://schemas.microsoft.com/office/drawing/2014/main" id="{1ACB8283-E21E-FBE7-4741-75E94BBC48D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18713"/>
            <a:stretch>
              <a:fillRect/>
            </a:stretch>
          </p:blipFill>
          <p:spPr bwMode="auto">
            <a:xfrm>
              <a:off x="0" y="140849"/>
              <a:ext cx="2476500" cy="323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9942" name="Picture 7" descr="http://www.walkwoodms.worcs.sch.uk/News/PublishingImages/Walkwood%20Logo%20July%202013.png">
              <a:extLst>
                <a:ext uri="{FF2B5EF4-FFF2-40B4-BE49-F238E27FC236}">
                  <a16:creationId xmlns:a16="http://schemas.microsoft.com/office/drawing/2014/main" id="{9E23F1F8-809B-FA72-943C-66A361D12213}"/>
                </a:ext>
              </a:extLst>
            </p:cNvPr>
            <p:cNvPicPr>
              <a:picLocks noChangeArrowheads="1"/>
            </p:cNvPicPr>
            <p:nvPr/>
          </p:nvPicPr>
          <p:blipFill>
            <a:blip r:embed="rId3">
              <a:extLst>
                <a:ext uri="{28A0092B-C50C-407E-A947-70E740481C1C}">
                  <a14:useLocalDpi xmlns:a14="http://schemas.microsoft.com/office/drawing/2010/main" val="0"/>
                </a:ext>
              </a:extLst>
            </a:blip>
            <a:srcRect b="97426"/>
            <a:stretch>
              <a:fillRect/>
            </a:stretch>
          </p:blipFill>
          <p:spPr bwMode="auto">
            <a:xfrm>
              <a:off x="0" y="0"/>
              <a:ext cx="2476500" cy="18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39939" name="Picture 2">
            <a:extLst>
              <a:ext uri="{FF2B5EF4-FFF2-40B4-BE49-F238E27FC236}">
                <a16:creationId xmlns:a16="http://schemas.microsoft.com/office/drawing/2014/main" id="{291EB17B-4441-F979-D0B7-F5CE59E2748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9750" y="2349500"/>
            <a:ext cx="8480425" cy="25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mc:AlternateContent xmlns:mc="http://schemas.openxmlformats.org/markup-compatibility/2006">
        <mc:Choice xmlns:p14="http://schemas.microsoft.com/office/powerpoint/2010/main" Requires="p14">
          <p:contentPart p14:bwMode="auto" r:id="rId5">
            <p14:nvContentPartPr>
              <p14:cNvPr id="4" name="Ink 3">
                <a:extLst>
                  <a:ext uri="{FF2B5EF4-FFF2-40B4-BE49-F238E27FC236}">
                    <a16:creationId xmlns:a16="http://schemas.microsoft.com/office/drawing/2014/main" id="{552E56B9-71B1-3893-6AD3-FC48DC6EAFCD}"/>
                  </a:ext>
                </a:extLst>
              </p14:cNvPr>
              <p14:cNvContentPartPr/>
              <p14:nvPr/>
            </p14:nvContentPartPr>
            <p14:xfrm>
              <a:off x="3763979" y="2512743"/>
              <a:ext cx="863640" cy="40320"/>
            </p14:xfrm>
          </p:contentPart>
        </mc:Choice>
        <mc:Fallback>
          <p:pic>
            <p:nvPicPr>
              <p:cNvPr id="4" name="Ink 3">
                <a:extLst>
                  <a:ext uri="{FF2B5EF4-FFF2-40B4-BE49-F238E27FC236}">
                    <a16:creationId xmlns:a16="http://schemas.microsoft.com/office/drawing/2014/main" id="{552E56B9-71B1-3893-6AD3-FC48DC6EAFCD}"/>
                  </a:ext>
                </a:extLst>
              </p:cNvPr>
              <p:cNvPicPr/>
              <p:nvPr/>
            </p:nvPicPr>
            <p:blipFill>
              <a:blip r:embed="rId6"/>
              <a:stretch>
                <a:fillRect/>
              </a:stretch>
            </p:blipFill>
            <p:spPr>
              <a:xfrm>
                <a:off x="3692009" y="2368743"/>
                <a:ext cx="1007220" cy="327960"/>
              </a:xfrm>
              <a:prstGeom prst="rect">
                <a:avLst/>
              </a:prstGeom>
            </p:spPr>
          </p:pic>
        </mc:Fallback>
      </mc:AlternateContent>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63"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2000" fill="hold"/>
                                        <p:tgtEl>
                                          <p:spTgt spid="4"/>
                                        </p:tgtEl>
                                        <p:attrNameLst>
                                          <p:attrName>drawProgress</p:attrName>
                                        </p:attrNameLst>
                                      </p:cBhvr>
                                      <p:tavLst>
                                        <p:tav tm="0">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Picture 2">
            <a:extLst>
              <a:ext uri="{FF2B5EF4-FFF2-40B4-BE49-F238E27FC236}">
                <a16:creationId xmlns:a16="http://schemas.microsoft.com/office/drawing/2014/main" id="{87D692F8-B7BD-41FD-E43C-22353D836BF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7088" y="1103313"/>
            <a:ext cx="8053387" cy="4824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40963" name="Group 5">
            <a:extLst>
              <a:ext uri="{FF2B5EF4-FFF2-40B4-BE49-F238E27FC236}">
                <a16:creationId xmlns:a16="http://schemas.microsoft.com/office/drawing/2014/main" id="{B7A2294C-CB6C-6AF1-AF00-3509BAC343DA}"/>
              </a:ext>
            </a:extLst>
          </p:cNvPr>
          <p:cNvGrpSpPr>
            <a:grpSpLocks noChangeAspect="1"/>
          </p:cNvGrpSpPr>
          <p:nvPr/>
        </p:nvGrpSpPr>
        <p:grpSpPr bwMode="auto">
          <a:xfrm>
            <a:off x="8027988" y="333375"/>
            <a:ext cx="717550" cy="938213"/>
            <a:chOff x="0" y="0"/>
            <a:chExt cx="2476500" cy="3377205"/>
          </a:xfrm>
        </p:grpSpPr>
        <p:pic>
          <p:nvPicPr>
            <p:cNvPr id="40965" name="Picture 6" descr="http://www.walkwoodms.worcs.sch.uk/News/PublishingImages/Walkwood%20Logo%20July%202013.png">
              <a:extLst>
                <a:ext uri="{FF2B5EF4-FFF2-40B4-BE49-F238E27FC236}">
                  <a16:creationId xmlns:a16="http://schemas.microsoft.com/office/drawing/2014/main" id="{E6FEDCB9-E194-EFC9-E532-A28152E292F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t="18713"/>
            <a:stretch>
              <a:fillRect/>
            </a:stretch>
          </p:blipFill>
          <p:spPr bwMode="auto">
            <a:xfrm>
              <a:off x="0" y="140849"/>
              <a:ext cx="2476500" cy="323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966" name="Picture 7" descr="http://www.walkwoodms.worcs.sch.uk/News/PublishingImages/Walkwood%20Logo%20July%202013.png">
              <a:extLst>
                <a:ext uri="{FF2B5EF4-FFF2-40B4-BE49-F238E27FC236}">
                  <a16:creationId xmlns:a16="http://schemas.microsoft.com/office/drawing/2014/main" id="{6149BCF0-02C9-2E4D-F191-D3B03B695FFF}"/>
                </a:ext>
              </a:extLst>
            </p:cNvPr>
            <p:cNvPicPr>
              <a:picLocks noChangeArrowheads="1"/>
            </p:cNvPicPr>
            <p:nvPr/>
          </p:nvPicPr>
          <p:blipFill>
            <a:blip r:embed="rId4">
              <a:extLst>
                <a:ext uri="{28A0092B-C50C-407E-A947-70E740481C1C}">
                  <a14:useLocalDpi xmlns:a14="http://schemas.microsoft.com/office/drawing/2010/main" val="0"/>
                </a:ext>
              </a:extLst>
            </a:blip>
            <a:srcRect b="97426"/>
            <a:stretch>
              <a:fillRect/>
            </a:stretch>
          </p:blipFill>
          <p:spPr bwMode="auto">
            <a:xfrm>
              <a:off x="0" y="0"/>
              <a:ext cx="2476500" cy="18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mc:AlternateContent xmlns:mc="http://schemas.openxmlformats.org/markup-compatibility/2006">
        <mc:Choice xmlns:p14="http://schemas.microsoft.com/office/powerpoint/2010/main" Requires="p14">
          <p:contentPart p14:bwMode="auto" r:id="rId5">
            <p14:nvContentPartPr>
              <p14:cNvPr id="4" name="Ink 3">
                <a:extLst>
                  <a:ext uri="{FF2B5EF4-FFF2-40B4-BE49-F238E27FC236}">
                    <a16:creationId xmlns:a16="http://schemas.microsoft.com/office/drawing/2014/main" id="{B56FA464-AE56-EE98-51AA-C473013BB656}"/>
                  </a:ext>
                </a:extLst>
              </p14:cNvPr>
              <p14:cNvContentPartPr/>
              <p14:nvPr/>
            </p14:nvContentPartPr>
            <p14:xfrm>
              <a:off x="8156699" y="5687943"/>
              <a:ext cx="687240" cy="91080"/>
            </p14:xfrm>
          </p:contentPart>
        </mc:Choice>
        <mc:Fallback>
          <p:pic>
            <p:nvPicPr>
              <p:cNvPr id="4" name="Ink 3">
                <a:extLst>
                  <a:ext uri="{FF2B5EF4-FFF2-40B4-BE49-F238E27FC236}">
                    <a16:creationId xmlns:a16="http://schemas.microsoft.com/office/drawing/2014/main" id="{B56FA464-AE56-EE98-51AA-C473013BB656}"/>
                  </a:ext>
                </a:extLst>
              </p:cNvPr>
              <p:cNvPicPr/>
              <p:nvPr/>
            </p:nvPicPr>
            <p:blipFill>
              <a:blip r:embed="rId6"/>
              <a:stretch>
                <a:fillRect/>
              </a:stretch>
            </p:blipFill>
            <p:spPr>
              <a:xfrm>
                <a:off x="8084737" y="5543943"/>
                <a:ext cx="830805" cy="378720"/>
              </a:xfrm>
              <a:prstGeom prst="rect">
                <a:avLst/>
              </a:prstGeom>
            </p:spPr>
          </p:pic>
        </mc:Fallback>
      </mc:AlternateContent>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63"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2000" fill="hold"/>
                                        <p:tgtEl>
                                          <p:spTgt spid="4"/>
                                        </p:tgtEl>
                                        <p:attrNameLst>
                                          <p:attrName>drawProgress</p:attrName>
                                        </p:attrNameLst>
                                      </p:cBhvr>
                                      <p:tavLst>
                                        <p:tav tm="0">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8914" name="Group 5">
            <a:extLst>
              <a:ext uri="{FF2B5EF4-FFF2-40B4-BE49-F238E27FC236}">
                <a16:creationId xmlns:a16="http://schemas.microsoft.com/office/drawing/2014/main" id="{4B72C06A-AA42-84B6-E5A6-C608900D918B}"/>
              </a:ext>
            </a:extLst>
          </p:cNvPr>
          <p:cNvGrpSpPr>
            <a:grpSpLocks noChangeAspect="1"/>
          </p:cNvGrpSpPr>
          <p:nvPr/>
        </p:nvGrpSpPr>
        <p:grpSpPr bwMode="auto">
          <a:xfrm>
            <a:off x="7956550" y="430213"/>
            <a:ext cx="850900" cy="1112837"/>
            <a:chOff x="0" y="0"/>
            <a:chExt cx="2476500" cy="3377205"/>
          </a:xfrm>
        </p:grpSpPr>
        <p:pic>
          <p:nvPicPr>
            <p:cNvPr id="38917" name="Picture 6" descr="http://www.walkwoodms.worcs.sch.uk/News/PublishingImages/Walkwood%20Logo%20July%202013.png">
              <a:extLst>
                <a:ext uri="{FF2B5EF4-FFF2-40B4-BE49-F238E27FC236}">
                  <a16:creationId xmlns:a16="http://schemas.microsoft.com/office/drawing/2014/main" id="{22CD47C1-78E5-9898-313A-1DFAB4F91F2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18713"/>
            <a:stretch>
              <a:fillRect/>
            </a:stretch>
          </p:blipFill>
          <p:spPr bwMode="auto">
            <a:xfrm>
              <a:off x="0" y="140849"/>
              <a:ext cx="2476500" cy="323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918" name="Picture 7" descr="http://www.walkwoodms.worcs.sch.uk/News/PublishingImages/Walkwood%20Logo%20July%202013.png">
              <a:extLst>
                <a:ext uri="{FF2B5EF4-FFF2-40B4-BE49-F238E27FC236}">
                  <a16:creationId xmlns:a16="http://schemas.microsoft.com/office/drawing/2014/main" id="{BDFDC5A7-EBF7-3A77-84A2-B6CA1CE30AE4}"/>
                </a:ext>
              </a:extLst>
            </p:cNvPr>
            <p:cNvPicPr>
              <a:picLocks noChangeArrowheads="1"/>
            </p:cNvPicPr>
            <p:nvPr/>
          </p:nvPicPr>
          <p:blipFill>
            <a:blip r:embed="rId3">
              <a:extLst>
                <a:ext uri="{28A0092B-C50C-407E-A947-70E740481C1C}">
                  <a14:useLocalDpi xmlns:a14="http://schemas.microsoft.com/office/drawing/2010/main" val="0"/>
                </a:ext>
              </a:extLst>
            </a:blip>
            <a:srcRect b="97426"/>
            <a:stretch>
              <a:fillRect/>
            </a:stretch>
          </p:blipFill>
          <p:spPr bwMode="auto">
            <a:xfrm>
              <a:off x="0" y="0"/>
              <a:ext cx="2476500" cy="18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38915" name="Rectangle 1">
            <a:extLst>
              <a:ext uri="{FF2B5EF4-FFF2-40B4-BE49-F238E27FC236}">
                <a16:creationId xmlns:a16="http://schemas.microsoft.com/office/drawing/2014/main" id="{8C56A9CE-074E-C0F5-F0E5-29A9E1C1F777}"/>
              </a:ext>
            </a:extLst>
          </p:cNvPr>
          <p:cNvSpPr>
            <a:spLocks noChangeArrowheads="1"/>
          </p:cNvSpPr>
          <p:nvPr/>
        </p:nvSpPr>
        <p:spPr bwMode="auto">
          <a:xfrm>
            <a:off x="107950" y="403225"/>
            <a:ext cx="7086600" cy="600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40" tIns="45720" rIns="91440" bIns="45720" anchor="t">
            <a:spAutoFit/>
          </a:bodyPr>
          <a:lstStyle>
            <a:lvl1pPr marL="136525">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None/>
            </a:pPr>
            <a:r>
              <a:rPr lang="en-GB" altLang="en-US" sz="3300" b="1">
                <a:solidFill>
                  <a:srgbClr val="0070C0"/>
                </a:solidFill>
                <a:latin typeface="Candara"/>
                <a:cs typeface="Arial"/>
              </a:rPr>
              <a:t>English Reading Paper – word count</a:t>
            </a:r>
            <a:endParaRPr lang="en-GB" altLang="en-US" sz="3300" b="1">
              <a:solidFill>
                <a:srgbClr val="0070C0"/>
              </a:solidFill>
              <a:latin typeface="Candara" panose="020E0502030303020204" pitchFamily="34" charset="0"/>
            </a:endParaRPr>
          </a:p>
        </p:txBody>
      </p:sp>
      <p:pic>
        <p:nvPicPr>
          <p:cNvPr id="2" name="Picture 1">
            <a:extLst>
              <a:ext uri="{FF2B5EF4-FFF2-40B4-BE49-F238E27FC236}">
                <a16:creationId xmlns:a16="http://schemas.microsoft.com/office/drawing/2014/main" id="{80A9231C-6A39-61E8-2003-A710EB96329E}"/>
              </a:ext>
            </a:extLst>
          </p:cNvPr>
          <p:cNvPicPr>
            <a:picLocks noChangeAspect="1"/>
          </p:cNvPicPr>
          <p:nvPr/>
        </p:nvPicPr>
        <p:blipFill>
          <a:blip r:embed="rId4"/>
          <a:stretch>
            <a:fillRect/>
          </a:stretch>
        </p:blipFill>
        <p:spPr>
          <a:xfrm>
            <a:off x="457200" y="1717531"/>
            <a:ext cx="8229600" cy="4752975"/>
          </a:xfrm>
          <a:prstGeom prst="rect">
            <a:avLst/>
          </a:prstGeom>
        </p:spPr>
      </p:pic>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96E89A-92E3-01E9-2160-A3780FF8E7BF}"/>
              </a:ext>
            </a:extLst>
          </p:cNvPr>
          <p:cNvSpPr>
            <a:spLocks noGrp="1"/>
          </p:cNvSpPr>
          <p:nvPr>
            <p:ph type="title"/>
          </p:nvPr>
        </p:nvSpPr>
        <p:spPr>
          <a:xfrm>
            <a:off x="-540568" y="0"/>
            <a:ext cx="7886700" cy="994172"/>
          </a:xfrm>
        </p:spPr>
        <p:txBody>
          <a:bodyPr/>
          <a:lstStyle/>
          <a:p>
            <a:r>
              <a:rPr lang="en-GB"/>
              <a:t>KS2 – Comprehension </a:t>
            </a:r>
          </a:p>
        </p:txBody>
      </p:sp>
      <p:sp>
        <p:nvSpPr>
          <p:cNvPr id="3" name="Content Placeholder 2">
            <a:extLst>
              <a:ext uri="{FF2B5EF4-FFF2-40B4-BE49-F238E27FC236}">
                <a16:creationId xmlns:a16="http://schemas.microsoft.com/office/drawing/2014/main" id="{C6DAF681-80F1-AAD0-86F8-2A27D6615A81}"/>
              </a:ext>
            </a:extLst>
          </p:cNvPr>
          <p:cNvSpPr>
            <a:spLocks noGrp="1"/>
          </p:cNvSpPr>
          <p:nvPr>
            <p:ph idx="1"/>
          </p:nvPr>
        </p:nvSpPr>
        <p:spPr>
          <a:xfrm>
            <a:off x="205662" y="931602"/>
            <a:ext cx="4301326" cy="2905381"/>
          </a:xfrm>
        </p:spPr>
        <p:txBody>
          <a:bodyPr/>
          <a:lstStyle/>
          <a:p>
            <a:pPr marL="0" indent="0" algn="just">
              <a:buNone/>
            </a:pPr>
            <a:r>
              <a:rPr lang="en-GB" sz="2000"/>
              <a:t>KS2 complete a reading comprehension weekly to expand their skills.</a:t>
            </a:r>
          </a:p>
          <a:p>
            <a:pPr marL="0" indent="0" algn="just">
              <a:buNone/>
            </a:pPr>
            <a:endParaRPr lang="en-GB" sz="2000"/>
          </a:p>
          <a:p>
            <a:pPr marL="0" indent="0" algn="just">
              <a:buNone/>
            </a:pPr>
            <a:r>
              <a:rPr lang="en-GB" sz="2000"/>
              <a:t>With this, they will be given set time in which to complete as they build their confidence. </a:t>
            </a:r>
          </a:p>
          <a:p>
            <a:pPr marL="0" indent="0" algn="just">
              <a:buNone/>
            </a:pPr>
            <a:endParaRPr lang="en-GB" sz="2000"/>
          </a:p>
          <a:p>
            <a:pPr marL="0" indent="0" algn="just">
              <a:buNone/>
            </a:pPr>
            <a:r>
              <a:rPr lang="en-GB" sz="2000"/>
              <a:t>On average for SATs, pupils have approximately 20 minutes per text (3 texts total).</a:t>
            </a:r>
          </a:p>
          <a:p>
            <a:pPr marL="0" indent="0" algn="just">
              <a:buNone/>
            </a:pPr>
            <a:endParaRPr lang="en-GB" sz="2000"/>
          </a:p>
          <a:p>
            <a:pPr marL="0" indent="0" algn="just">
              <a:buNone/>
            </a:pPr>
            <a:r>
              <a:rPr lang="en-GB" sz="2000"/>
              <a:t>To build their skills, we will all need to be applying highlighter skills into our comprehension teaching.</a:t>
            </a:r>
          </a:p>
        </p:txBody>
      </p:sp>
      <p:sp>
        <p:nvSpPr>
          <p:cNvPr id="4" name="Text Box 2">
            <a:extLst>
              <a:ext uri="{FF2B5EF4-FFF2-40B4-BE49-F238E27FC236}">
                <a16:creationId xmlns:a16="http://schemas.microsoft.com/office/drawing/2014/main" id="{7624FAB8-0343-73EC-D01E-057B41E07F63}"/>
              </a:ext>
            </a:extLst>
          </p:cNvPr>
          <p:cNvSpPr txBox="1">
            <a:spLocks noChangeArrowheads="1"/>
          </p:cNvSpPr>
          <p:nvPr/>
        </p:nvSpPr>
        <p:spPr bwMode="auto">
          <a:xfrm>
            <a:off x="4796394" y="906687"/>
            <a:ext cx="4301326" cy="5044627"/>
          </a:xfrm>
          <a:prstGeom prst="rect">
            <a:avLst/>
          </a:prstGeom>
          <a:solidFill>
            <a:sysClr val="window" lastClr="FFFFFF"/>
          </a:solidFill>
          <a:ln w="127000" cap="flat" cmpd="sng" algn="ctr">
            <a:solidFill>
              <a:srgbClr val="FFFF00"/>
            </a:solidFill>
            <a:prstDash val="solid"/>
            <a:miter lim="800000"/>
            <a:headEnd/>
            <a:tailEnd/>
          </a:ln>
          <a:effectLst/>
        </p:spPr>
        <p:txBody>
          <a:bodyPr rot="0" vert="horz" wrap="square" lIns="68580" tIns="34290" rIns="68580" bIns="34290" anchor="t" anchorCtr="0">
            <a:noAutofit/>
          </a:bodyPr>
          <a:lstStyle/>
          <a:p>
            <a:pPr algn="just">
              <a:lnSpc>
                <a:spcPct val="107000"/>
              </a:lnSpc>
              <a:spcAft>
                <a:spcPts val="600"/>
              </a:spcAft>
            </a:pPr>
            <a:r>
              <a:rPr lang="en-GB" sz="1050" b="1">
                <a:solidFill>
                  <a:srgbClr val="FF0000"/>
                </a:solidFill>
                <a:latin typeface="Twinkl Cursive Unlooped"/>
                <a:ea typeface="Calibri" panose="020F0502020204030204" pitchFamily="34" charset="0"/>
                <a:cs typeface="Times New Roman" panose="02020603050405020304" pitchFamily="18" charset="0"/>
              </a:rPr>
              <a:t>Can you apply your comprehension skills to the following? You have 7 minutes to complete this then move on to the extension.</a:t>
            </a:r>
            <a:endParaRPr lang="en-GB" sz="1050">
              <a:latin typeface="Calibri" panose="020F0502020204030204" pitchFamily="34" charset="0"/>
              <a:ea typeface="Calibri" panose="020F0502020204030204" pitchFamily="34" charset="0"/>
              <a:cs typeface="Times New Roman" panose="02020603050405020304" pitchFamily="18" charset="0"/>
            </a:endParaRPr>
          </a:p>
          <a:p>
            <a:r>
              <a:rPr lang="en-GB" sz="900" b="1" u="sng">
                <a:solidFill>
                  <a:srgbClr val="000000"/>
                </a:solidFill>
                <a:latin typeface="Twinkl Cursive Unlooped"/>
                <a:ea typeface="Calibri" panose="020F0502020204030204" pitchFamily="34" charset="0"/>
                <a:cs typeface="Twinkl"/>
              </a:rPr>
              <a:t>Tantalising Treasure</a:t>
            </a:r>
            <a:endParaRPr lang="en-GB" sz="1500">
              <a:solidFill>
                <a:srgbClr val="000000"/>
              </a:solidFill>
              <a:latin typeface="Twinkl"/>
              <a:ea typeface="Calibri" panose="020F0502020204030204" pitchFamily="34" charset="0"/>
              <a:cs typeface="Twinkl"/>
            </a:endParaRPr>
          </a:p>
          <a:p>
            <a:r>
              <a:rPr lang="en-GB" sz="900">
                <a:solidFill>
                  <a:srgbClr val="000000"/>
                </a:solidFill>
                <a:latin typeface="Twinkl Cursive Unlooped"/>
                <a:ea typeface="Calibri" panose="020F0502020204030204" pitchFamily="34" charset="0"/>
                <a:cs typeface="Twinkl"/>
              </a:rPr>
              <a:t>I looked down at the remarkable nugget that was being held captive in my quivering hands. As would be expected from something being held against its will, it struggled. It made sudden bursts for freedom and bumped softly against my palms. Daring to sneak a peek at my mysterious discovery, I parted my fingers as slightly as I could. I watched as delicate wisps and sunbeams appeared to dance and play on its surface, creating a pearlescent aura around it that illuminated its fleshy cage. Having been found at the water’s edge, being lapped by frothy waves, the trinket was slick and almost impossible to grip. Yet, it was absolutely essential that I didn’t let it go… not after last time.</a:t>
            </a:r>
            <a:endParaRPr lang="en-GB" sz="1500">
              <a:solidFill>
                <a:srgbClr val="000000"/>
              </a:solidFill>
              <a:latin typeface="Twinkl"/>
              <a:ea typeface="Calibri" panose="020F0502020204030204" pitchFamily="34" charset="0"/>
              <a:cs typeface="Twinkl"/>
            </a:endParaRPr>
          </a:p>
          <a:p>
            <a:r>
              <a:rPr lang="en-GB" sz="1500">
                <a:solidFill>
                  <a:srgbClr val="000000"/>
                </a:solidFill>
                <a:latin typeface="Twinkl Cursive Unlooped"/>
                <a:ea typeface="Calibri" panose="020F0502020204030204" pitchFamily="34" charset="0"/>
                <a:cs typeface="Twinkl"/>
              </a:rPr>
              <a:t> </a:t>
            </a:r>
            <a:endParaRPr lang="en-GB" sz="1500">
              <a:solidFill>
                <a:srgbClr val="000000"/>
              </a:solidFill>
              <a:latin typeface="Twinkl"/>
              <a:ea typeface="Calibri" panose="020F0502020204030204" pitchFamily="34" charset="0"/>
              <a:cs typeface="Twinkl"/>
            </a:endParaRPr>
          </a:p>
          <a:p>
            <a:r>
              <a:rPr lang="en-GB" sz="1050">
                <a:solidFill>
                  <a:srgbClr val="000000"/>
                </a:solidFill>
                <a:latin typeface="Twinkl Cursive Unlooped"/>
                <a:ea typeface="Calibri" panose="020F0502020204030204" pitchFamily="34" charset="0"/>
                <a:cs typeface="Twinkl"/>
              </a:rPr>
              <a:t>1. </a:t>
            </a:r>
            <a:r>
              <a:rPr lang="en-GB" sz="900">
                <a:solidFill>
                  <a:srgbClr val="000000"/>
                </a:solidFill>
                <a:latin typeface="Twinkl Cursive Unlooped"/>
                <a:ea typeface="Calibri" panose="020F0502020204030204" pitchFamily="34" charset="0"/>
                <a:cs typeface="Twinkl"/>
              </a:rPr>
              <a:t>How did the narrator take a peek at the discovery?</a:t>
            </a:r>
            <a:endParaRPr lang="en-GB">
              <a:solidFill>
                <a:srgbClr val="000000"/>
              </a:solidFill>
              <a:effectLst/>
              <a:latin typeface="Twinkl"/>
              <a:ea typeface="Calibri" panose="020F0502020204030204" pitchFamily="34" charset="0"/>
              <a:cs typeface="Twinkl"/>
            </a:endParaRPr>
          </a:p>
          <a:p>
            <a:r>
              <a:rPr lang="en-GB" sz="900">
                <a:solidFill>
                  <a:srgbClr val="000000"/>
                </a:solidFill>
                <a:latin typeface="Twinkl Cursive Unlooped"/>
                <a:ea typeface="Calibri" panose="020F0502020204030204" pitchFamily="34" charset="0"/>
                <a:cs typeface="Twinkl"/>
              </a:rPr>
              <a:t>  ________________________________________________________</a:t>
            </a:r>
          </a:p>
          <a:p>
            <a:endParaRPr lang="en-GB" sz="900">
              <a:solidFill>
                <a:srgbClr val="000000"/>
              </a:solidFill>
              <a:latin typeface="Twinkl Cursive Unlooped"/>
              <a:ea typeface="Calibri" panose="020F0502020204030204" pitchFamily="34" charset="0"/>
              <a:cs typeface="Twinkl"/>
            </a:endParaRPr>
          </a:p>
          <a:p>
            <a:r>
              <a:rPr lang="en-GB" sz="900">
                <a:solidFill>
                  <a:srgbClr val="000000"/>
                </a:solidFill>
                <a:latin typeface="Twinkl Cursive Unlooped"/>
                <a:ea typeface="Calibri" panose="020F0502020204030204" pitchFamily="34" charset="0"/>
                <a:cs typeface="Twinkl"/>
              </a:rPr>
              <a:t>2. What are two ways that the nugget shows that it does not enjoy being held?</a:t>
            </a:r>
          </a:p>
          <a:p>
            <a:r>
              <a:rPr lang="en-GB" sz="900">
                <a:solidFill>
                  <a:srgbClr val="000000"/>
                </a:solidFill>
                <a:latin typeface="Twinkl Cursive Unlooped"/>
                <a:ea typeface="Calibri" panose="020F0502020204030204" pitchFamily="34" charset="0"/>
                <a:cs typeface="Twinkl"/>
              </a:rPr>
              <a:t>____________________________________________________________________________________________________________________</a:t>
            </a:r>
            <a:br>
              <a:rPr lang="en-GB" sz="900">
                <a:solidFill>
                  <a:srgbClr val="000000"/>
                </a:solidFill>
                <a:latin typeface="Twinkl Cursive Unlooped"/>
                <a:ea typeface="Calibri" panose="020F0502020204030204" pitchFamily="34" charset="0"/>
                <a:cs typeface="Twinkl"/>
              </a:rPr>
            </a:br>
            <a:br>
              <a:rPr lang="en-GB" sz="900">
                <a:solidFill>
                  <a:srgbClr val="000000"/>
                </a:solidFill>
                <a:latin typeface="Twinkl Cursive Unlooped"/>
                <a:ea typeface="Calibri" panose="020F0502020204030204" pitchFamily="34" charset="0"/>
                <a:cs typeface="Twinkl"/>
              </a:rPr>
            </a:br>
            <a:r>
              <a:rPr lang="en-GB" sz="900">
                <a:solidFill>
                  <a:srgbClr val="000000"/>
                </a:solidFill>
                <a:latin typeface="Twinkl Cursive Unlooped"/>
                <a:ea typeface="Calibri" panose="020F0502020204030204" pitchFamily="34" charset="0"/>
                <a:cs typeface="Twinkl"/>
              </a:rPr>
              <a:t>3. What are the two things that danced on the objects surface?</a:t>
            </a:r>
            <a:endParaRPr lang="en-GB">
              <a:solidFill>
                <a:srgbClr val="000000"/>
              </a:solidFill>
              <a:effectLst/>
              <a:latin typeface="Twinkl"/>
              <a:ea typeface="Calibri" panose="020F0502020204030204" pitchFamily="34" charset="0"/>
              <a:cs typeface="Twinkl"/>
            </a:endParaRPr>
          </a:p>
          <a:p>
            <a:r>
              <a:rPr lang="en-GB">
                <a:solidFill>
                  <a:srgbClr val="000000"/>
                </a:solidFill>
                <a:effectLst/>
                <a:latin typeface="Twinkl Cursive Unlooped"/>
                <a:ea typeface="Calibri" panose="020F0502020204030204" pitchFamily="34" charset="0"/>
                <a:cs typeface="Twinkl"/>
              </a:rPr>
              <a:t> _________________________________________________________________________________</a:t>
            </a:r>
            <a:endParaRPr lang="en-GB">
              <a:solidFill>
                <a:srgbClr val="000000"/>
              </a:solidFill>
              <a:latin typeface="Twinkl Cursive Unlooped"/>
              <a:ea typeface="Calibri" panose="020F0502020204030204" pitchFamily="34" charset="0"/>
              <a:cs typeface="Twinkl"/>
            </a:endParaRPr>
          </a:p>
          <a:p>
            <a:r>
              <a:rPr lang="en-GB">
                <a:solidFill>
                  <a:srgbClr val="000000"/>
                </a:solidFill>
                <a:effectLst/>
                <a:latin typeface="Twinkl Cursive Unlooped"/>
                <a:ea typeface="Calibri" panose="020F0502020204030204" pitchFamily="34" charset="0"/>
                <a:cs typeface="Twinkl"/>
              </a:rPr>
              <a:t> </a:t>
            </a:r>
            <a:endParaRPr lang="en-GB">
              <a:solidFill>
                <a:srgbClr val="000000"/>
              </a:solidFill>
              <a:effectLst/>
              <a:latin typeface="Twinkl"/>
              <a:ea typeface="Calibri" panose="020F0502020204030204" pitchFamily="34" charset="0"/>
              <a:cs typeface="Twinkl"/>
            </a:endParaRPr>
          </a:p>
          <a:p>
            <a:r>
              <a:rPr lang="en-GB" sz="900">
                <a:solidFill>
                  <a:srgbClr val="000000"/>
                </a:solidFill>
                <a:latin typeface="Twinkl Cursive Unlooped"/>
                <a:ea typeface="Calibri" panose="020F0502020204030204" pitchFamily="34" charset="0"/>
                <a:cs typeface="Twinkl"/>
              </a:rPr>
              <a:t>4. What is the nugget being held in?</a:t>
            </a:r>
            <a:endParaRPr lang="en-GB">
              <a:solidFill>
                <a:srgbClr val="000000"/>
              </a:solidFill>
              <a:effectLst/>
              <a:latin typeface="Twinkl"/>
              <a:ea typeface="Calibri" panose="020F0502020204030204" pitchFamily="34" charset="0"/>
              <a:cs typeface="Twinkl"/>
            </a:endParaRPr>
          </a:p>
          <a:p>
            <a:r>
              <a:rPr lang="en-GB" sz="900">
                <a:solidFill>
                  <a:srgbClr val="000000"/>
                </a:solidFill>
                <a:latin typeface="Twinkl Cursive Unlooped"/>
                <a:ea typeface="Calibri" panose="020F0502020204030204" pitchFamily="34" charset="0"/>
                <a:cs typeface="Twinkl"/>
              </a:rPr>
              <a:t> </a:t>
            </a:r>
            <a:endParaRPr lang="en-GB">
              <a:solidFill>
                <a:srgbClr val="000000"/>
              </a:solidFill>
              <a:effectLst/>
              <a:latin typeface="Twinkl"/>
              <a:ea typeface="Calibri" panose="020F0502020204030204" pitchFamily="34" charset="0"/>
              <a:cs typeface="Twinkl"/>
            </a:endParaRPr>
          </a:p>
          <a:p>
            <a:r>
              <a:rPr lang="en-GB" sz="900">
                <a:solidFill>
                  <a:srgbClr val="000000"/>
                </a:solidFill>
                <a:latin typeface="Twinkl Cursive Unlooped"/>
                <a:ea typeface="Calibri" panose="020F0502020204030204" pitchFamily="34" charset="0"/>
                <a:cs typeface="Twinkl"/>
              </a:rPr>
              <a:t>__________________________________________</a:t>
            </a:r>
            <a:endParaRPr lang="en-GB">
              <a:solidFill>
                <a:srgbClr val="000000"/>
              </a:solidFill>
              <a:effectLst/>
              <a:latin typeface="Twinkl"/>
              <a:ea typeface="Calibri" panose="020F0502020204030204" pitchFamily="34" charset="0"/>
              <a:cs typeface="Twinkl"/>
            </a:endParaRPr>
          </a:p>
          <a:p>
            <a:r>
              <a:rPr lang="en-GB">
                <a:solidFill>
                  <a:srgbClr val="000000"/>
                </a:solidFill>
                <a:effectLst/>
                <a:latin typeface="Twinkl Cursive Unlooped"/>
                <a:ea typeface="Calibri" panose="020F0502020204030204" pitchFamily="34" charset="0"/>
                <a:cs typeface="Twinkl"/>
              </a:rPr>
              <a:t> </a:t>
            </a:r>
            <a:endParaRPr lang="en-GB">
              <a:solidFill>
                <a:srgbClr val="000000"/>
              </a:solidFill>
              <a:effectLst/>
              <a:latin typeface="Twinkl"/>
              <a:ea typeface="Calibri" panose="020F0502020204030204" pitchFamily="34" charset="0"/>
              <a:cs typeface="Twinkl"/>
            </a:endParaRPr>
          </a:p>
          <a:p>
            <a:r>
              <a:rPr lang="en-GB" sz="900">
                <a:solidFill>
                  <a:srgbClr val="000000"/>
                </a:solidFill>
                <a:latin typeface="Twinkl Cursive Unlooped"/>
                <a:ea typeface="Calibri" panose="020F0502020204030204" pitchFamily="34" charset="0"/>
                <a:cs typeface="Twinkl"/>
              </a:rPr>
              <a:t>5. Where was the trinket found? Use a quote to prove it. </a:t>
            </a:r>
            <a:endParaRPr lang="en-GB" sz="1500">
              <a:solidFill>
                <a:srgbClr val="000000"/>
              </a:solidFill>
              <a:latin typeface="Twinkl"/>
              <a:ea typeface="Calibri" panose="020F0502020204030204" pitchFamily="34" charset="0"/>
              <a:cs typeface="Twinkl"/>
            </a:endParaRPr>
          </a:p>
          <a:p>
            <a:r>
              <a:rPr lang="en-GB" sz="1050">
                <a:solidFill>
                  <a:srgbClr val="131313"/>
                </a:solidFill>
                <a:latin typeface="Twinkl Cursive Unlooped"/>
                <a:ea typeface="Calibri" panose="020F0502020204030204" pitchFamily="34" charset="0"/>
                <a:cs typeface="Twinkl"/>
              </a:rPr>
              <a:t> </a:t>
            </a:r>
            <a:r>
              <a:rPr lang="en-GB" sz="1500">
                <a:solidFill>
                  <a:srgbClr val="000000"/>
                </a:solidFill>
                <a:latin typeface="Twinkl Cursive Unlooped"/>
                <a:ea typeface="Calibri" panose="020F0502020204030204" pitchFamily="34" charset="0"/>
                <a:cs typeface="Twinkl"/>
              </a:rPr>
              <a:t>_________________________________________________________________________________</a:t>
            </a:r>
            <a:endParaRPr lang="en-GB" sz="1500">
              <a:solidFill>
                <a:srgbClr val="000000"/>
              </a:solidFill>
              <a:latin typeface="Twinkl"/>
              <a:ea typeface="Calibri" panose="020F0502020204030204" pitchFamily="34" charset="0"/>
              <a:cs typeface="Twinkl"/>
            </a:endParaRPr>
          </a:p>
        </p:txBody>
      </p:sp>
    </p:spTree>
    <p:extLst>
      <p:ext uri="{BB962C8B-B14F-4D97-AF65-F5344CB8AC3E}">
        <p14:creationId xmlns:p14="http://schemas.microsoft.com/office/powerpoint/2010/main" val="190562900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0E0047-9422-DBFC-A835-3882C36EF47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8AC4371-0418-65B4-09D9-C2FB1C8F45DF}"/>
              </a:ext>
            </a:extLst>
          </p:cNvPr>
          <p:cNvSpPr>
            <a:spLocks noGrp="1"/>
          </p:cNvSpPr>
          <p:nvPr>
            <p:ph type="title"/>
          </p:nvPr>
        </p:nvSpPr>
        <p:spPr>
          <a:xfrm>
            <a:off x="-939643" y="-10370"/>
            <a:ext cx="7886700" cy="994172"/>
          </a:xfrm>
        </p:spPr>
        <p:txBody>
          <a:bodyPr/>
          <a:lstStyle/>
          <a:p>
            <a:r>
              <a:rPr lang="en-GB"/>
              <a:t>Highlighters</a:t>
            </a:r>
          </a:p>
        </p:txBody>
      </p:sp>
      <p:sp>
        <p:nvSpPr>
          <p:cNvPr id="3" name="Content Placeholder 2">
            <a:extLst>
              <a:ext uri="{FF2B5EF4-FFF2-40B4-BE49-F238E27FC236}">
                <a16:creationId xmlns:a16="http://schemas.microsoft.com/office/drawing/2014/main" id="{806A6957-305D-E600-3564-973A08F1B619}"/>
              </a:ext>
            </a:extLst>
          </p:cNvPr>
          <p:cNvSpPr>
            <a:spLocks noGrp="1"/>
          </p:cNvSpPr>
          <p:nvPr>
            <p:ph idx="1"/>
          </p:nvPr>
        </p:nvSpPr>
        <p:spPr>
          <a:xfrm>
            <a:off x="107504" y="1484784"/>
            <a:ext cx="4499372" cy="2905381"/>
          </a:xfrm>
        </p:spPr>
        <p:txBody>
          <a:bodyPr/>
          <a:lstStyle/>
          <a:p>
            <a:pPr marL="0" indent="0" algn="just">
              <a:buNone/>
            </a:pPr>
            <a:r>
              <a:rPr lang="en-GB" sz="2000"/>
              <a:t>By using a highlighter, pupils can identify key words in questions, then highlight the answers in the text.</a:t>
            </a:r>
          </a:p>
          <a:p>
            <a:pPr marL="0" indent="0" algn="just">
              <a:buNone/>
            </a:pPr>
            <a:endParaRPr lang="en-GB" sz="2000"/>
          </a:p>
          <a:p>
            <a:pPr marL="0" indent="0" algn="just">
              <a:buNone/>
            </a:pPr>
            <a:r>
              <a:rPr lang="en-GB" sz="2000"/>
              <a:t>This supports accuracy in transcription, so instead of the answer being in a sea of text, it is bold and clear to transfer.</a:t>
            </a:r>
          </a:p>
          <a:p>
            <a:pPr marL="0" indent="0" algn="just">
              <a:buNone/>
            </a:pPr>
            <a:endParaRPr lang="en-GB" sz="2000"/>
          </a:p>
          <a:p>
            <a:pPr marL="0" indent="0" algn="just">
              <a:buNone/>
            </a:pPr>
            <a:r>
              <a:rPr lang="en-GB" sz="2000"/>
              <a:t>When this is standard practise, it improves speed, accuracy and results. It can also be used in their SATs papers as it would be considered standard practise.</a:t>
            </a:r>
          </a:p>
        </p:txBody>
      </p:sp>
      <p:sp>
        <p:nvSpPr>
          <p:cNvPr id="4" name="Text Box 2">
            <a:extLst>
              <a:ext uri="{FF2B5EF4-FFF2-40B4-BE49-F238E27FC236}">
                <a16:creationId xmlns:a16="http://schemas.microsoft.com/office/drawing/2014/main" id="{18E5021D-2BE8-B687-ADB5-60025DD8649A}"/>
              </a:ext>
            </a:extLst>
          </p:cNvPr>
          <p:cNvSpPr txBox="1">
            <a:spLocks noChangeArrowheads="1"/>
          </p:cNvSpPr>
          <p:nvPr/>
        </p:nvSpPr>
        <p:spPr bwMode="auto">
          <a:xfrm>
            <a:off x="4796394" y="906687"/>
            <a:ext cx="4301326" cy="5044627"/>
          </a:xfrm>
          <a:prstGeom prst="rect">
            <a:avLst/>
          </a:prstGeom>
          <a:solidFill>
            <a:sysClr val="window" lastClr="FFFFFF"/>
          </a:solidFill>
          <a:ln w="127000" cap="flat" cmpd="sng" algn="ctr">
            <a:solidFill>
              <a:srgbClr val="FFFF00"/>
            </a:solidFill>
            <a:prstDash val="solid"/>
            <a:miter lim="800000"/>
            <a:headEnd/>
            <a:tailEnd/>
          </a:ln>
          <a:effectLst/>
        </p:spPr>
        <p:txBody>
          <a:bodyPr rot="0" vert="horz" wrap="square" lIns="68580" tIns="34290" rIns="68580" bIns="34290" anchor="t" anchorCtr="0">
            <a:noAutofit/>
          </a:bodyPr>
          <a:lstStyle/>
          <a:p>
            <a:pPr algn="just">
              <a:lnSpc>
                <a:spcPct val="107000"/>
              </a:lnSpc>
              <a:spcAft>
                <a:spcPts val="600"/>
              </a:spcAft>
            </a:pPr>
            <a:r>
              <a:rPr lang="en-GB" sz="1050" b="1">
                <a:solidFill>
                  <a:srgbClr val="FF0000"/>
                </a:solidFill>
                <a:latin typeface="Twinkl Cursive Unlooped"/>
                <a:ea typeface="Calibri" panose="020F0502020204030204" pitchFamily="34" charset="0"/>
                <a:cs typeface="Times New Roman" panose="02020603050405020304" pitchFamily="18" charset="0"/>
              </a:rPr>
              <a:t>Can you apply your comprehension skills to the following? You have 7 minutes to complete this then move on to the extension.</a:t>
            </a:r>
            <a:endParaRPr lang="en-GB" sz="1050">
              <a:latin typeface="Calibri" panose="020F0502020204030204" pitchFamily="34" charset="0"/>
              <a:ea typeface="Calibri" panose="020F0502020204030204" pitchFamily="34" charset="0"/>
              <a:cs typeface="Times New Roman" panose="02020603050405020304" pitchFamily="18" charset="0"/>
            </a:endParaRPr>
          </a:p>
          <a:p>
            <a:r>
              <a:rPr lang="en-GB" sz="900" b="1" u="sng">
                <a:solidFill>
                  <a:srgbClr val="000000"/>
                </a:solidFill>
                <a:latin typeface="Twinkl Cursive Unlooped"/>
                <a:ea typeface="Calibri" panose="020F0502020204030204" pitchFamily="34" charset="0"/>
                <a:cs typeface="Twinkl"/>
              </a:rPr>
              <a:t>Tantalising Treasure</a:t>
            </a:r>
            <a:endParaRPr lang="en-GB" sz="1500">
              <a:solidFill>
                <a:srgbClr val="000000"/>
              </a:solidFill>
              <a:latin typeface="Twinkl"/>
              <a:ea typeface="Calibri" panose="020F0502020204030204" pitchFamily="34" charset="0"/>
              <a:cs typeface="Twinkl"/>
            </a:endParaRPr>
          </a:p>
          <a:p>
            <a:r>
              <a:rPr lang="en-GB" sz="900">
                <a:solidFill>
                  <a:srgbClr val="000000"/>
                </a:solidFill>
                <a:highlight>
                  <a:srgbClr val="00FF00"/>
                </a:highlight>
                <a:latin typeface="Twinkl Cursive Unlooped"/>
                <a:ea typeface="Calibri" panose="020F0502020204030204" pitchFamily="34" charset="0"/>
                <a:cs typeface="Twinkl"/>
              </a:rPr>
              <a:t>I looked down </a:t>
            </a:r>
            <a:r>
              <a:rPr lang="en-GB" sz="900">
                <a:solidFill>
                  <a:srgbClr val="000000"/>
                </a:solidFill>
                <a:latin typeface="Twinkl Cursive Unlooped"/>
                <a:ea typeface="Calibri" panose="020F0502020204030204" pitchFamily="34" charset="0"/>
                <a:cs typeface="Twinkl"/>
              </a:rPr>
              <a:t>at the remarkable nugget that was being held captive in my quivering hands. As would be expected from something being held against its will</a:t>
            </a:r>
            <a:r>
              <a:rPr lang="en-GB" sz="900">
                <a:solidFill>
                  <a:srgbClr val="000000"/>
                </a:solidFill>
                <a:highlight>
                  <a:srgbClr val="00FF00"/>
                </a:highlight>
                <a:latin typeface="Twinkl Cursive Unlooped"/>
                <a:ea typeface="Calibri" panose="020F0502020204030204" pitchFamily="34" charset="0"/>
                <a:cs typeface="Twinkl"/>
              </a:rPr>
              <a:t>, it struggled</a:t>
            </a:r>
            <a:r>
              <a:rPr lang="en-GB" sz="900">
                <a:solidFill>
                  <a:srgbClr val="000000"/>
                </a:solidFill>
                <a:latin typeface="Twinkl Cursive Unlooped"/>
                <a:ea typeface="Calibri" panose="020F0502020204030204" pitchFamily="34" charset="0"/>
                <a:cs typeface="Twinkl"/>
              </a:rPr>
              <a:t>. It made </a:t>
            </a:r>
            <a:r>
              <a:rPr lang="en-GB" sz="900">
                <a:solidFill>
                  <a:srgbClr val="000000"/>
                </a:solidFill>
                <a:highlight>
                  <a:srgbClr val="00FF00"/>
                </a:highlight>
                <a:latin typeface="Twinkl Cursive Unlooped"/>
                <a:ea typeface="Calibri" panose="020F0502020204030204" pitchFamily="34" charset="0"/>
                <a:cs typeface="Twinkl"/>
              </a:rPr>
              <a:t>sudden bursts for freedom </a:t>
            </a:r>
            <a:r>
              <a:rPr lang="en-GB" sz="900">
                <a:solidFill>
                  <a:srgbClr val="000000"/>
                </a:solidFill>
                <a:latin typeface="Twinkl Cursive Unlooped"/>
                <a:ea typeface="Calibri" panose="020F0502020204030204" pitchFamily="34" charset="0"/>
                <a:cs typeface="Twinkl"/>
              </a:rPr>
              <a:t>and </a:t>
            </a:r>
            <a:r>
              <a:rPr lang="en-GB" sz="900">
                <a:solidFill>
                  <a:srgbClr val="000000"/>
                </a:solidFill>
                <a:highlight>
                  <a:srgbClr val="00FF00"/>
                </a:highlight>
                <a:latin typeface="Twinkl Cursive Unlooped"/>
                <a:ea typeface="Calibri" panose="020F0502020204030204" pitchFamily="34" charset="0"/>
                <a:cs typeface="Twinkl"/>
              </a:rPr>
              <a:t>bumped softly </a:t>
            </a:r>
            <a:r>
              <a:rPr lang="en-GB" sz="900">
                <a:solidFill>
                  <a:srgbClr val="000000"/>
                </a:solidFill>
                <a:latin typeface="Twinkl Cursive Unlooped"/>
                <a:ea typeface="Calibri" panose="020F0502020204030204" pitchFamily="34" charset="0"/>
                <a:cs typeface="Twinkl"/>
              </a:rPr>
              <a:t>against </a:t>
            </a:r>
            <a:r>
              <a:rPr lang="en-GB" sz="900">
                <a:solidFill>
                  <a:srgbClr val="000000"/>
                </a:solidFill>
                <a:highlight>
                  <a:srgbClr val="00FF00"/>
                </a:highlight>
                <a:latin typeface="Twinkl Cursive Unlooped"/>
                <a:ea typeface="Calibri" panose="020F0502020204030204" pitchFamily="34" charset="0"/>
                <a:cs typeface="Twinkl"/>
              </a:rPr>
              <a:t>my palms</a:t>
            </a:r>
            <a:r>
              <a:rPr lang="en-GB" sz="900">
                <a:solidFill>
                  <a:srgbClr val="000000"/>
                </a:solidFill>
                <a:latin typeface="Twinkl Cursive Unlooped"/>
                <a:ea typeface="Calibri" panose="020F0502020204030204" pitchFamily="34" charset="0"/>
                <a:cs typeface="Twinkl"/>
              </a:rPr>
              <a:t>. Daring to sneak a peek at my mysterious discovery, I parted my fingers as slightly as I could. I watched as delicate </a:t>
            </a:r>
            <a:r>
              <a:rPr lang="en-GB" sz="900">
                <a:solidFill>
                  <a:srgbClr val="000000"/>
                </a:solidFill>
                <a:highlight>
                  <a:srgbClr val="00FF00"/>
                </a:highlight>
                <a:latin typeface="Twinkl Cursive Unlooped"/>
                <a:ea typeface="Calibri" panose="020F0502020204030204" pitchFamily="34" charset="0"/>
                <a:cs typeface="Twinkl"/>
              </a:rPr>
              <a:t>wisps and sunbeams appeared to dance </a:t>
            </a:r>
            <a:r>
              <a:rPr lang="en-GB" sz="900">
                <a:solidFill>
                  <a:srgbClr val="000000"/>
                </a:solidFill>
                <a:latin typeface="Twinkl Cursive Unlooped"/>
                <a:ea typeface="Calibri" panose="020F0502020204030204" pitchFamily="34" charset="0"/>
                <a:cs typeface="Twinkl"/>
              </a:rPr>
              <a:t>and play on its surface, creating a pearlescent aura around it that illuminated its fleshy cage. </a:t>
            </a:r>
            <a:r>
              <a:rPr lang="en-GB" sz="900">
                <a:solidFill>
                  <a:srgbClr val="000000"/>
                </a:solidFill>
                <a:highlight>
                  <a:srgbClr val="00FF00"/>
                </a:highlight>
                <a:latin typeface="Twinkl Cursive Unlooped"/>
                <a:ea typeface="Calibri" panose="020F0502020204030204" pitchFamily="34" charset="0"/>
                <a:cs typeface="Twinkl"/>
              </a:rPr>
              <a:t>Having been found at the water’s edge, being lapped by frothy waves, the trinket was slick and almost impossible to grip.</a:t>
            </a:r>
            <a:r>
              <a:rPr lang="en-GB" sz="900">
                <a:solidFill>
                  <a:srgbClr val="000000"/>
                </a:solidFill>
                <a:latin typeface="Twinkl Cursive Unlooped"/>
                <a:ea typeface="Calibri" panose="020F0502020204030204" pitchFamily="34" charset="0"/>
                <a:cs typeface="Twinkl"/>
              </a:rPr>
              <a:t> Yet, it was absolutely essential that I didn’t let it go… not after last time.</a:t>
            </a:r>
            <a:endParaRPr lang="en-GB" sz="1500">
              <a:solidFill>
                <a:srgbClr val="000000"/>
              </a:solidFill>
              <a:latin typeface="Twinkl"/>
              <a:ea typeface="Calibri" panose="020F0502020204030204" pitchFamily="34" charset="0"/>
              <a:cs typeface="Twinkl"/>
            </a:endParaRPr>
          </a:p>
          <a:p>
            <a:r>
              <a:rPr lang="en-GB" sz="1500">
                <a:solidFill>
                  <a:srgbClr val="000000"/>
                </a:solidFill>
                <a:latin typeface="Twinkl Cursive Unlooped"/>
                <a:ea typeface="Calibri" panose="020F0502020204030204" pitchFamily="34" charset="0"/>
                <a:cs typeface="Twinkl"/>
              </a:rPr>
              <a:t> </a:t>
            </a:r>
            <a:endParaRPr lang="en-GB" sz="1500">
              <a:solidFill>
                <a:srgbClr val="000000"/>
              </a:solidFill>
              <a:latin typeface="Twinkl"/>
              <a:ea typeface="Calibri" panose="020F0502020204030204" pitchFamily="34" charset="0"/>
              <a:cs typeface="Twinkl"/>
            </a:endParaRPr>
          </a:p>
          <a:p>
            <a:r>
              <a:rPr lang="en-GB" sz="1050">
                <a:solidFill>
                  <a:srgbClr val="000000"/>
                </a:solidFill>
                <a:latin typeface="Twinkl Cursive Unlooped"/>
                <a:ea typeface="Calibri" panose="020F0502020204030204" pitchFamily="34" charset="0"/>
                <a:cs typeface="Twinkl"/>
              </a:rPr>
              <a:t>1. </a:t>
            </a:r>
            <a:r>
              <a:rPr lang="en-GB" sz="900">
                <a:solidFill>
                  <a:srgbClr val="000000"/>
                </a:solidFill>
                <a:latin typeface="Twinkl Cursive Unlooped"/>
                <a:ea typeface="Calibri" panose="020F0502020204030204" pitchFamily="34" charset="0"/>
                <a:cs typeface="Twinkl"/>
              </a:rPr>
              <a:t>How did the </a:t>
            </a:r>
            <a:r>
              <a:rPr lang="en-GB" sz="900">
                <a:solidFill>
                  <a:srgbClr val="000000"/>
                </a:solidFill>
                <a:highlight>
                  <a:srgbClr val="00FF00"/>
                </a:highlight>
                <a:latin typeface="Twinkl Cursive Unlooped"/>
                <a:ea typeface="Calibri" panose="020F0502020204030204" pitchFamily="34" charset="0"/>
                <a:cs typeface="Twinkl"/>
              </a:rPr>
              <a:t>narrator</a:t>
            </a:r>
            <a:r>
              <a:rPr lang="en-GB" sz="900">
                <a:solidFill>
                  <a:srgbClr val="000000"/>
                </a:solidFill>
                <a:latin typeface="Twinkl Cursive Unlooped"/>
                <a:ea typeface="Calibri" panose="020F0502020204030204" pitchFamily="34" charset="0"/>
                <a:cs typeface="Twinkl"/>
              </a:rPr>
              <a:t> </a:t>
            </a:r>
            <a:r>
              <a:rPr lang="en-GB" sz="900">
                <a:solidFill>
                  <a:srgbClr val="000000"/>
                </a:solidFill>
                <a:highlight>
                  <a:srgbClr val="00FF00"/>
                </a:highlight>
                <a:latin typeface="Twinkl Cursive Unlooped"/>
                <a:ea typeface="Calibri" panose="020F0502020204030204" pitchFamily="34" charset="0"/>
                <a:cs typeface="Twinkl"/>
              </a:rPr>
              <a:t>take a peek </a:t>
            </a:r>
            <a:r>
              <a:rPr lang="en-GB" sz="900">
                <a:solidFill>
                  <a:srgbClr val="000000"/>
                </a:solidFill>
                <a:latin typeface="Twinkl Cursive Unlooped"/>
                <a:ea typeface="Calibri" panose="020F0502020204030204" pitchFamily="34" charset="0"/>
                <a:cs typeface="Twinkl"/>
              </a:rPr>
              <a:t>at the </a:t>
            </a:r>
            <a:r>
              <a:rPr lang="en-GB" sz="900">
                <a:solidFill>
                  <a:srgbClr val="000000"/>
                </a:solidFill>
                <a:highlight>
                  <a:srgbClr val="00FF00"/>
                </a:highlight>
                <a:latin typeface="Twinkl Cursive Unlooped"/>
                <a:ea typeface="Calibri" panose="020F0502020204030204" pitchFamily="34" charset="0"/>
                <a:cs typeface="Twinkl"/>
              </a:rPr>
              <a:t>discovery</a:t>
            </a:r>
            <a:r>
              <a:rPr lang="en-GB" sz="900">
                <a:solidFill>
                  <a:srgbClr val="000000"/>
                </a:solidFill>
                <a:latin typeface="Twinkl Cursive Unlooped"/>
                <a:ea typeface="Calibri" panose="020F0502020204030204" pitchFamily="34" charset="0"/>
                <a:cs typeface="Twinkl"/>
              </a:rPr>
              <a:t>?</a:t>
            </a:r>
            <a:endParaRPr lang="en-GB">
              <a:solidFill>
                <a:srgbClr val="000000"/>
              </a:solidFill>
              <a:effectLst/>
              <a:latin typeface="Twinkl"/>
              <a:ea typeface="Calibri" panose="020F0502020204030204" pitchFamily="34" charset="0"/>
              <a:cs typeface="Twinkl"/>
            </a:endParaRPr>
          </a:p>
          <a:p>
            <a:r>
              <a:rPr lang="en-GB" sz="900">
                <a:solidFill>
                  <a:srgbClr val="000000"/>
                </a:solidFill>
                <a:latin typeface="Twinkl Cursive Unlooped"/>
                <a:ea typeface="Calibri" panose="020F0502020204030204" pitchFamily="34" charset="0"/>
                <a:cs typeface="Twinkl"/>
              </a:rPr>
              <a:t>  ________________________________________________________</a:t>
            </a:r>
          </a:p>
          <a:p>
            <a:endParaRPr lang="en-GB" sz="900">
              <a:solidFill>
                <a:srgbClr val="000000"/>
              </a:solidFill>
              <a:latin typeface="Twinkl Cursive Unlooped"/>
              <a:ea typeface="Calibri" panose="020F0502020204030204" pitchFamily="34" charset="0"/>
              <a:cs typeface="Twinkl"/>
            </a:endParaRPr>
          </a:p>
          <a:p>
            <a:r>
              <a:rPr lang="en-GB" sz="900">
                <a:solidFill>
                  <a:srgbClr val="000000"/>
                </a:solidFill>
                <a:latin typeface="Twinkl Cursive Unlooped"/>
                <a:ea typeface="Calibri" panose="020F0502020204030204" pitchFamily="34" charset="0"/>
                <a:cs typeface="Twinkl"/>
              </a:rPr>
              <a:t>2. What are </a:t>
            </a:r>
            <a:r>
              <a:rPr lang="en-GB" sz="900">
                <a:solidFill>
                  <a:srgbClr val="000000"/>
                </a:solidFill>
                <a:highlight>
                  <a:srgbClr val="00FF00"/>
                </a:highlight>
                <a:latin typeface="Twinkl Cursive Unlooped"/>
                <a:ea typeface="Calibri" panose="020F0502020204030204" pitchFamily="34" charset="0"/>
                <a:cs typeface="Twinkl"/>
              </a:rPr>
              <a:t>two ways </a:t>
            </a:r>
            <a:r>
              <a:rPr lang="en-GB" sz="900">
                <a:solidFill>
                  <a:srgbClr val="000000"/>
                </a:solidFill>
                <a:latin typeface="Twinkl Cursive Unlooped"/>
                <a:ea typeface="Calibri" panose="020F0502020204030204" pitchFamily="34" charset="0"/>
                <a:cs typeface="Twinkl"/>
              </a:rPr>
              <a:t>that the </a:t>
            </a:r>
            <a:r>
              <a:rPr lang="en-GB" sz="900">
                <a:solidFill>
                  <a:srgbClr val="000000"/>
                </a:solidFill>
                <a:highlight>
                  <a:srgbClr val="00FF00"/>
                </a:highlight>
                <a:latin typeface="Twinkl Cursive Unlooped"/>
                <a:ea typeface="Calibri" panose="020F0502020204030204" pitchFamily="34" charset="0"/>
                <a:cs typeface="Twinkl"/>
              </a:rPr>
              <a:t>nugget</a:t>
            </a:r>
            <a:r>
              <a:rPr lang="en-GB" sz="900">
                <a:solidFill>
                  <a:srgbClr val="000000"/>
                </a:solidFill>
                <a:latin typeface="Twinkl Cursive Unlooped"/>
                <a:ea typeface="Calibri" panose="020F0502020204030204" pitchFamily="34" charset="0"/>
                <a:cs typeface="Twinkl"/>
              </a:rPr>
              <a:t> shows that it </a:t>
            </a:r>
            <a:r>
              <a:rPr lang="en-GB" sz="900">
                <a:solidFill>
                  <a:srgbClr val="000000"/>
                </a:solidFill>
                <a:highlight>
                  <a:srgbClr val="00FF00"/>
                </a:highlight>
                <a:latin typeface="Twinkl Cursive Unlooped"/>
                <a:ea typeface="Calibri" panose="020F0502020204030204" pitchFamily="34" charset="0"/>
                <a:cs typeface="Twinkl"/>
              </a:rPr>
              <a:t>does not enjoy </a:t>
            </a:r>
            <a:r>
              <a:rPr lang="en-GB" sz="900">
                <a:solidFill>
                  <a:srgbClr val="000000"/>
                </a:solidFill>
                <a:latin typeface="Twinkl Cursive Unlooped"/>
                <a:ea typeface="Calibri" panose="020F0502020204030204" pitchFamily="34" charset="0"/>
                <a:cs typeface="Twinkl"/>
              </a:rPr>
              <a:t>being held?</a:t>
            </a:r>
          </a:p>
          <a:p>
            <a:r>
              <a:rPr lang="en-GB" sz="900">
                <a:solidFill>
                  <a:srgbClr val="000000"/>
                </a:solidFill>
                <a:latin typeface="Twinkl Cursive Unlooped"/>
                <a:ea typeface="Calibri" panose="020F0502020204030204" pitchFamily="34" charset="0"/>
                <a:cs typeface="Twinkl"/>
              </a:rPr>
              <a:t>____________________________________________________________________________________________________________________</a:t>
            </a:r>
            <a:br>
              <a:rPr lang="en-GB" sz="900">
                <a:solidFill>
                  <a:srgbClr val="000000"/>
                </a:solidFill>
                <a:latin typeface="Twinkl Cursive Unlooped"/>
                <a:ea typeface="Calibri" panose="020F0502020204030204" pitchFamily="34" charset="0"/>
                <a:cs typeface="Twinkl"/>
              </a:rPr>
            </a:br>
            <a:br>
              <a:rPr lang="en-GB" sz="900">
                <a:solidFill>
                  <a:srgbClr val="000000"/>
                </a:solidFill>
                <a:latin typeface="Twinkl Cursive Unlooped"/>
                <a:ea typeface="Calibri" panose="020F0502020204030204" pitchFamily="34" charset="0"/>
                <a:cs typeface="Twinkl"/>
              </a:rPr>
            </a:br>
            <a:r>
              <a:rPr lang="en-GB" sz="900">
                <a:solidFill>
                  <a:srgbClr val="000000"/>
                </a:solidFill>
                <a:latin typeface="Twinkl Cursive Unlooped"/>
                <a:ea typeface="Calibri" panose="020F0502020204030204" pitchFamily="34" charset="0"/>
                <a:cs typeface="Twinkl"/>
              </a:rPr>
              <a:t>3. What are the </a:t>
            </a:r>
            <a:r>
              <a:rPr lang="en-GB" sz="900">
                <a:solidFill>
                  <a:srgbClr val="000000"/>
                </a:solidFill>
                <a:highlight>
                  <a:srgbClr val="00FF00"/>
                </a:highlight>
                <a:latin typeface="Twinkl Cursive Unlooped"/>
                <a:ea typeface="Calibri" panose="020F0502020204030204" pitchFamily="34" charset="0"/>
                <a:cs typeface="Twinkl"/>
              </a:rPr>
              <a:t>two things </a:t>
            </a:r>
            <a:r>
              <a:rPr lang="en-GB" sz="900">
                <a:solidFill>
                  <a:srgbClr val="000000"/>
                </a:solidFill>
                <a:latin typeface="Twinkl Cursive Unlooped"/>
                <a:ea typeface="Calibri" panose="020F0502020204030204" pitchFamily="34" charset="0"/>
                <a:cs typeface="Twinkl"/>
              </a:rPr>
              <a:t>that </a:t>
            </a:r>
            <a:r>
              <a:rPr lang="en-GB" sz="900">
                <a:solidFill>
                  <a:srgbClr val="000000"/>
                </a:solidFill>
                <a:highlight>
                  <a:srgbClr val="00FF00"/>
                </a:highlight>
                <a:latin typeface="Twinkl Cursive Unlooped"/>
                <a:ea typeface="Calibri" panose="020F0502020204030204" pitchFamily="34" charset="0"/>
                <a:cs typeface="Twinkl"/>
              </a:rPr>
              <a:t>danced </a:t>
            </a:r>
            <a:r>
              <a:rPr lang="en-GB" sz="900">
                <a:solidFill>
                  <a:srgbClr val="000000"/>
                </a:solidFill>
                <a:latin typeface="Twinkl Cursive Unlooped"/>
                <a:ea typeface="Calibri" panose="020F0502020204030204" pitchFamily="34" charset="0"/>
                <a:cs typeface="Twinkl"/>
              </a:rPr>
              <a:t>on the </a:t>
            </a:r>
            <a:r>
              <a:rPr lang="en-GB" sz="900">
                <a:solidFill>
                  <a:srgbClr val="000000"/>
                </a:solidFill>
                <a:highlight>
                  <a:srgbClr val="00FF00"/>
                </a:highlight>
                <a:latin typeface="Twinkl Cursive Unlooped"/>
                <a:ea typeface="Calibri" panose="020F0502020204030204" pitchFamily="34" charset="0"/>
                <a:cs typeface="Twinkl"/>
              </a:rPr>
              <a:t>object’s surface</a:t>
            </a:r>
            <a:r>
              <a:rPr lang="en-GB" sz="900">
                <a:solidFill>
                  <a:srgbClr val="000000"/>
                </a:solidFill>
                <a:latin typeface="Twinkl Cursive Unlooped"/>
                <a:ea typeface="Calibri" panose="020F0502020204030204" pitchFamily="34" charset="0"/>
                <a:cs typeface="Twinkl"/>
              </a:rPr>
              <a:t>?</a:t>
            </a:r>
            <a:endParaRPr lang="en-GB">
              <a:solidFill>
                <a:srgbClr val="000000"/>
              </a:solidFill>
              <a:effectLst/>
              <a:latin typeface="Twinkl"/>
              <a:ea typeface="Calibri" panose="020F0502020204030204" pitchFamily="34" charset="0"/>
              <a:cs typeface="Twinkl"/>
            </a:endParaRPr>
          </a:p>
          <a:p>
            <a:r>
              <a:rPr lang="en-GB">
                <a:solidFill>
                  <a:srgbClr val="000000"/>
                </a:solidFill>
                <a:effectLst/>
                <a:latin typeface="Twinkl Cursive Unlooped"/>
                <a:ea typeface="Calibri" panose="020F0502020204030204" pitchFamily="34" charset="0"/>
                <a:cs typeface="Twinkl"/>
              </a:rPr>
              <a:t> _________________________________________________________________________________</a:t>
            </a:r>
            <a:endParaRPr lang="en-GB">
              <a:solidFill>
                <a:srgbClr val="000000"/>
              </a:solidFill>
              <a:latin typeface="Twinkl Cursive Unlooped"/>
              <a:ea typeface="Calibri" panose="020F0502020204030204" pitchFamily="34" charset="0"/>
              <a:cs typeface="Twinkl"/>
            </a:endParaRPr>
          </a:p>
          <a:p>
            <a:r>
              <a:rPr lang="en-GB">
                <a:solidFill>
                  <a:srgbClr val="000000"/>
                </a:solidFill>
                <a:effectLst/>
                <a:latin typeface="Twinkl Cursive Unlooped"/>
                <a:ea typeface="Calibri" panose="020F0502020204030204" pitchFamily="34" charset="0"/>
                <a:cs typeface="Twinkl"/>
              </a:rPr>
              <a:t> </a:t>
            </a:r>
            <a:endParaRPr lang="en-GB">
              <a:solidFill>
                <a:srgbClr val="000000"/>
              </a:solidFill>
              <a:effectLst/>
              <a:latin typeface="Twinkl"/>
              <a:ea typeface="Calibri" panose="020F0502020204030204" pitchFamily="34" charset="0"/>
              <a:cs typeface="Twinkl"/>
            </a:endParaRPr>
          </a:p>
          <a:p>
            <a:r>
              <a:rPr lang="en-GB" sz="900">
                <a:solidFill>
                  <a:srgbClr val="000000"/>
                </a:solidFill>
                <a:latin typeface="Twinkl Cursive Unlooped"/>
                <a:ea typeface="Calibri" panose="020F0502020204030204" pitchFamily="34" charset="0"/>
                <a:cs typeface="Twinkl"/>
              </a:rPr>
              <a:t>4. What is the </a:t>
            </a:r>
            <a:r>
              <a:rPr lang="en-GB" sz="900">
                <a:solidFill>
                  <a:srgbClr val="000000"/>
                </a:solidFill>
                <a:highlight>
                  <a:srgbClr val="00FF00"/>
                </a:highlight>
                <a:latin typeface="Twinkl Cursive Unlooped"/>
                <a:ea typeface="Calibri" panose="020F0502020204030204" pitchFamily="34" charset="0"/>
                <a:cs typeface="Twinkl"/>
              </a:rPr>
              <a:t>nugget</a:t>
            </a:r>
            <a:r>
              <a:rPr lang="en-GB" sz="900">
                <a:solidFill>
                  <a:srgbClr val="000000"/>
                </a:solidFill>
                <a:latin typeface="Twinkl Cursive Unlooped"/>
                <a:ea typeface="Calibri" panose="020F0502020204030204" pitchFamily="34" charset="0"/>
                <a:cs typeface="Twinkl"/>
              </a:rPr>
              <a:t> being </a:t>
            </a:r>
            <a:r>
              <a:rPr lang="en-GB" sz="900">
                <a:solidFill>
                  <a:srgbClr val="000000"/>
                </a:solidFill>
                <a:highlight>
                  <a:srgbClr val="00FF00"/>
                </a:highlight>
                <a:latin typeface="Twinkl Cursive Unlooped"/>
                <a:ea typeface="Calibri" panose="020F0502020204030204" pitchFamily="34" charset="0"/>
                <a:cs typeface="Twinkl"/>
              </a:rPr>
              <a:t>held in</a:t>
            </a:r>
            <a:r>
              <a:rPr lang="en-GB" sz="900">
                <a:solidFill>
                  <a:srgbClr val="000000"/>
                </a:solidFill>
                <a:latin typeface="Twinkl Cursive Unlooped"/>
                <a:ea typeface="Calibri" panose="020F0502020204030204" pitchFamily="34" charset="0"/>
                <a:cs typeface="Twinkl"/>
              </a:rPr>
              <a:t>?</a:t>
            </a:r>
            <a:endParaRPr lang="en-GB">
              <a:solidFill>
                <a:srgbClr val="000000"/>
              </a:solidFill>
              <a:effectLst/>
              <a:latin typeface="Twinkl"/>
              <a:ea typeface="Calibri" panose="020F0502020204030204" pitchFamily="34" charset="0"/>
              <a:cs typeface="Twinkl"/>
            </a:endParaRPr>
          </a:p>
          <a:p>
            <a:r>
              <a:rPr lang="en-GB" sz="900">
                <a:solidFill>
                  <a:srgbClr val="000000"/>
                </a:solidFill>
                <a:latin typeface="Twinkl Cursive Unlooped"/>
                <a:ea typeface="Calibri" panose="020F0502020204030204" pitchFamily="34" charset="0"/>
                <a:cs typeface="Twinkl"/>
              </a:rPr>
              <a:t> </a:t>
            </a:r>
            <a:endParaRPr lang="en-GB">
              <a:solidFill>
                <a:srgbClr val="000000"/>
              </a:solidFill>
              <a:effectLst/>
              <a:latin typeface="Twinkl"/>
              <a:ea typeface="Calibri" panose="020F0502020204030204" pitchFamily="34" charset="0"/>
              <a:cs typeface="Twinkl"/>
            </a:endParaRPr>
          </a:p>
          <a:p>
            <a:r>
              <a:rPr lang="en-GB" sz="900">
                <a:solidFill>
                  <a:srgbClr val="000000"/>
                </a:solidFill>
                <a:latin typeface="Twinkl Cursive Unlooped"/>
                <a:ea typeface="Calibri" panose="020F0502020204030204" pitchFamily="34" charset="0"/>
                <a:cs typeface="Twinkl"/>
              </a:rPr>
              <a:t>__________________________________________</a:t>
            </a:r>
            <a:endParaRPr lang="en-GB">
              <a:solidFill>
                <a:srgbClr val="000000"/>
              </a:solidFill>
              <a:effectLst/>
              <a:latin typeface="Twinkl"/>
              <a:ea typeface="Calibri" panose="020F0502020204030204" pitchFamily="34" charset="0"/>
              <a:cs typeface="Twinkl"/>
            </a:endParaRPr>
          </a:p>
          <a:p>
            <a:r>
              <a:rPr lang="en-GB">
                <a:solidFill>
                  <a:srgbClr val="000000"/>
                </a:solidFill>
                <a:effectLst/>
                <a:latin typeface="Twinkl Cursive Unlooped"/>
                <a:ea typeface="Calibri" panose="020F0502020204030204" pitchFamily="34" charset="0"/>
                <a:cs typeface="Twinkl"/>
              </a:rPr>
              <a:t> </a:t>
            </a:r>
            <a:endParaRPr lang="en-GB">
              <a:solidFill>
                <a:srgbClr val="000000"/>
              </a:solidFill>
              <a:effectLst/>
              <a:latin typeface="Twinkl"/>
              <a:ea typeface="Calibri" panose="020F0502020204030204" pitchFamily="34" charset="0"/>
              <a:cs typeface="Twinkl"/>
            </a:endParaRPr>
          </a:p>
          <a:p>
            <a:r>
              <a:rPr lang="en-GB" sz="900">
                <a:solidFill>
                  <a:srgbClr val="000000"/>
                </a:solidFill>
                <a:latin typeface="Twinkl Cursive Unlooped"/>
                <a:ea typeface="Calibri" panose="020F0502020204030204" pitchFamily="34" charset="0"/>
                <a:cs typeface="Twinkl"/>
              </a:rPr>
              <a:t>5. Where was the trinket </a:t>
            </a:r>
            <a:r>
              <a:rPr lang="en-GB" sz="900">
                <a:solidFill>
                  <a:srgbClr val="000000"/>
                </a:solidFill>
                <a:highlight>
                  <a:srgbClr val="00FF00"/>
                </a:highlight>
                <a:latin typeface="Twinkl Cursive Unlooped"/>
                <a:ea typeface="Calibri" panose="020F0502020204030204" pitchFamily="34" charset="0"/>
                <a:cs typeface="Twinkl"/>
              </a:rPr>
              <a:t>found</a:t>
            </a:r>
            <a:r>
              <a:rPr lang="en-GB" sz="900">
                <a:solidFill>
                  <a:srgbClr val="000000"/>
                </a:solidFill>
                <a:latin typeface="Twinkl Cursive Unlooped"/>
                <a:ea typeface="Calibri" panose="020F0502020204030204" pitchFamily="34" charset="0"/>
                <a:cs typeface="Twinkl"/>
              </a:rPr>
              <a:t>? </a:t>
            </a:r>
            <a:r>
              <a:rPr lang="en-GB" sz="900">
                <a:solidFill>
                  <a:srgbClr val="000000"/>
                </a:solidFill>
                <a:highlight>
                  <a:srgbClr val="00FF00"/>
                </a:highlight>
                <a:latin typeface="Twinkl Cursive Unlooped"/>
                <a:ea typeface="Calibri" panose="020F0502020204030204" pitchFamily="34" charset="0"/>
                <a:cs typeface="Twinkl"/>
              </a:rPr>
              <a:t>Use a quote to prove it</a:t>
            </a:r>
            <a:r>
              <a:rPr lang="en-GB" sz="900">
                <a:solidFill>
                  <a:srgbClr val="000000"/>
                </a:solidFill>
                <a:latin typeface="Twinkl Cursive Unlooped"/>
                <a:ea typeface="Calibri" panose="020F0502020204030204" pitchFamily="34" charset="0"/>
                <a:cs typeface="Twinkl"/>
              </a:rPr>
              <a:t>. </a:t>
            </a:r>
            <a:endParaRPr lang="en-GB" sz="1500">
              <a:solidFill>
                <a:srgbClr val="000000"/>
              </a:solidFill>
              <a:latin typeface="Twinkl"/>
              <a:ea typeface="Calibri" panose="020F0502020204030204" pitchFamily="34" charset="0"/>
              <a:cs typeface="Twinkl"/>
            </a:endParaRPr>
          </a:p>
          <a:p>
            <a:r>
              <a:rPr lang="en-GB" sz="1050">
                <a:solidFill>
                  <a:srgbClr val="131313"/>
                </a:solidFill>
                <a:latin typeface="Twinkl Cursive Unlooped"/>
                <a:ea typeface="Calibri" panose="020F0502020204030204" pitchFamily="34" charset="0"/>
                <a:cs typeface="Twinkl"/>
              </a:rPr>
              <a:t> </a:t>
            </a:r>
            <a:r>
              <a:rPr lang="en-GB" sz="1500">
                <a:solidFill>
                  <a:srgbClr val="000000"/>
                </a:solidFill>
                <a:latin typeface="Twinkl Cursive Unlooped"/>
                <a:ea typeface="Calibri" panose="020F0502020204030204" pitchFamily="34" charset="0"/>
                <a:cs typeface="Twinkl"/>
              </a:rPr>
              <a:t>_________________________________________________________________________________</a:t>
            </a:r>
            <a:endParaRPr lang="en-GB" sz="1500">
              <a:solidFill>
                <a:srgbClr val="000000"/>
              </a:solidFill>
              <a:latin typeface="Twinkl"/>
              <a:ea typeface="Calibri" panose="020F0502020204030204" pitchFamily="34" charset="0"/>
              <a:cs typeface="Twinkl"/>
            </a:endParaRPr>
          </a:p>
        </p:txBody>
      </p:sp>
    </p:spTree>
    <p:extLst>
      <p:ext uri="{BB962C8B-B14F-4D97-AF65-F5344CB8AC3E}">
        <p14:creationId xmlns:p14="http://schemas.microsoft.com/office/powerpoint/2010/main" val="245696806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5058" name="Group 5">
            <a:extLst>
              <a:ext uri="{FF2B5EF4-FFF2-40B4-BE49-F238E27FC236}">
                <a16:creationId xmlns:a16="http://schemas.microsoft.com/office/drawing/2014/main" id="{2D6351F4-B60B-77A1-26CF-6F601882994B}"/>
              </a:ext>
            </a:extLst>
          </p:cNvPr>
          <p:cNvGrpSpPr>
            <a:grpSpLocks noChangeAspect="1"/>
          </p:cNvGrpSpPr>
          <p:nvPr/>
        </p:nvGrpSpPr>
        <p:grpSpPr bwMode="auto">
          <a:xfrm>
            <a:off x="8304213" y="476250"/>
            <a:ext cx="649287" cy="849313"/>
            <a:chOff x="0" y="0"/>
            <a:chExt cx="2476500" cy="3377205"/>
          </a:xfrm>
        </p:grpSpPr>
        <p:pic>
          <p:nvPicPr>
            <p:cNvPr id="45060" name="Picture 6" descr="http://www.walkwoodms.worcs.sch.uk/News/PublishingImages/Walkwood%20Logo%20July%202013.png">
              <a:extLst>
                <a:ext uri="{FF2B5EF4-FFF2-40B4-BE49-F238E27FC236}">
                  <a16:creationId xmlns:a16="http://schemas.microsoft.com/office/drawing/2014/main" id="{059C3CCC-0528-BC12-12A9-B4CCEF6453D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18713"/>
            <a:stretch>
              <a:fillRect/>
            </a:stretch>
          </p:blipFill>
          <p:spPr bwMode="auto">
            <a:xfrm>
              <a:off x="0" y="140849"/>
              <a:ext cx="2476500" cy="323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5061" name="Picture 7" descr="http://www.walkwoodms.worcs.sch.uk/News/PublishingImages/Walkwood%20Logo%20July%202013.png">
              <a:extLst>
                <a:ext uri="{FF2B5EF4-FFF2-40B4-BE49-F238E27FC236}">
                  <a16:creationId xmlns:a16="http://schemas.microsoft.com/office/drawing/2014/main" id="{97BED3C1-E15B-2994-0483-7BB61E729CAD}"/>
                </a:ext>
              </a:extLst>
            </p:cNvPr>
            <p:cNvPicPr>
              <a:picLocks noChangeArrowheads="1"/>
            </p:cNvPicPr>
            <p:nvPr/>
          </p:nvPicPr>
          <p:blipFill>
            <a:blip r:embed="rId3">
              <a:extLst>
                <a:ext uri="{28A0092B-C50C-407E-A947-70E740481C1C}">
                  <a14:useLocalDpi xmlns:a14="http://schemas.microsoft.com/office/drawing/2010/main" val="0"/>
                </a:ext>
              </a:extLst>
            </a:blip>
            <a:srcRect b="97426"/>
            <a:stretch>
              <a:fillRect/>
            </a:stretch>
          </p:blipFill>
          <p:spPr bwMode="auto">
            <a:xfrm>
              <a:off x="0" y="0"/>
              <a:ext cx="2476500" cy="18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9" name="Rectangle 8">
            <a:extLst>
              <a:ext uri="{FF2B5EF4-FFF2-40B4-BE49-F238E27FC236}">
                <a16:creationId xmlns:a16="http://schemas.microsoft.com/office/drawing/2014/main" id="{542C1D7A-D82B-04BD-BC1C-835E8B62B585}"/>
              </a:ext>
            </a:extLst>
          </p:cNvPr>
          <p:cNvSpPr/>
          <p:nvPr/>
        </p:nvSpPr>
        <p:spPr>
          <a:xfrm>
            <a:off x="190500" y="44450"/>
            <a:ext cx="7947025" cy="4503738"/>
          </a:xfrm>
          <a:prstGeom prst="rect">
            <a:avLst/>
          </a:prstGeom>
          <a:solidFill>
            <a:schemeClr val="bg1"/>
          </a:solidFill>
          <a:ln w="76200">
            <a:noFill/>
          </a:ln>
        </p:spPr>
        <p:style>
          <a:lnRef idx="2">
            <a:schemeClr val="accent1">
              <a:shade val="50000"/>
            </a:schemeClr>
          </a:lnRef>
          <a:fillRef idx="1">
            <a:schemeClr val="accent1"/>
          </a:fillRef>
          <a:effectRef idx="0">
            <a:schemeClr val="accent1"/>
          </a:effectRef>
          <a:fontRef idx="minor">
            <a:schemeClr val="lt1"/>
          </a:fontRef>
        </p:style>
        <p:txBody>
          <a:bodyPr lIns="162000" tIns="162000" rIns="162000" bIns="162000"/>
          <a:lstStyle/>
          <a:p>
            <a:pPr marL="136921">
              <a:defRPr/>
            </a:pPr>
            <a:r>
              <a:rPr lang="en-GB" altLang="en-US" sz="3000">
                <a:solidFill>
                  <a:srgbClr val="0070C0"/>
                </a:solidFill>
                <a:latin typeface="Candara" panose="020E0502030303020204" pitchFamily="34" charset="0"/>
                <a:cs typeface="Arial" panose="020B0604020202020204" pitchFamily="34" charset="0"/>
              </a:rPr>
              <a:t>Ways to help at home with reading:</a:t>
            </a:r>
            <a:br>
              <a:rPr lang="en-GB" altLang="en-US" sz="3000">
                <a:solidFill>
                  <a:srgbClr val="0070C0"/>
                </a:solidFill>
                <a:latin typeface="Candara" panose="020E0502030303020204" pitchFamily="34" charset="0"/>
                <a:cs typeface="Arial" panose="020B0604020202020204" pitchFamily="34" charset="0"/>
              </a:rPr>
            </a:br>
            <a:r>
              <a:rPr lang="en-GB">
                <a:solidFill>
                  <a:srgbClr val="0070C0"/>
                </a:solidFill>
                <a:latin typeface="Candara" panose="020E0502030303020204" pitchFamily="34" charset="0"/>
              </a:rPr>
              <a:t>Focus on developing an enjoyment and love of reading</a:t>
            </a:r>
          </a:p>
          <a:p>
            <a:pPr marL="136921">
              <a:defRPr/>
            </a:pPr>
            <a:r>
              <a:rPr lang="en-GB">
                <a:solidFill>
                  <a:srgbClr val="0070C0"/>
                </a:solidFill>
                <a:latin typeface="Candara" panose="020E0502030303020204" pitchFamily="34" charset="0"/>
              </a:rPr>
              <a:t>Enjoy stories together – reading stories to your child at KS1 and KS2 is equally as important as listening to your child read</a:t>
            </a:r>
            <a:br>
              <a:rPr lang="en-GB">
                <a:solidFill>
                  <a:srgbClr val="0070C0"/>
                </a:solidFill>
                <a:latin typeface="Candara" panose="020E0502030303020204" pitchFamily="34" charset="0"/>
              </a:rPr>
            </a:br>
            <a:endParaRPr lang="en-GB" altLang="en-US">
              <a:solidFill>
                <a:srgbClr val="0070C0"/>
              </a:solidFill>
              <a:latin typeface="Candara" panose="020E0502030303020204" pitchFamily="34" charset="0"/>
              <a:cs typeface="Arial" panose="020B0604020202020204" pitchFamily="34" charset="0"/>
            </a:endParaRPr>
          </a:p>
          <a:p>
            <a:pPr>
              <a:defRPr/>
            </a:pPr>
            <a:r>
              <a:rPr lang="en-GB" b="1">
                <a:solidFill>
                  <a:srgbClr val="0070C0"/>
                </a:solidFill>
                <a:latin typeface="Candara" panose="020E0502030303020204" pitchFamily="34" charset="0"/>
              </a:rPr>
              <a:t>1.Establish a Reading Routine</a:t>
            </a:r>
          </a:p>
          <a:p>
            <a:pPr>
              <a:defRPr/>
            </a:pPr>
            <a:r>
              <a:rPr lang="en-GB" b="1">
                <a:solidFill>
                  <a:srgbClr val="0070C0"/>
                </a:solidFill>
                <a:latin typeface="Candara" panose="020E0502030303020204" pitchFamily="34" charset="0"/>
              </a:rPr>
              <a:t>Set a Regular Reading Time:</a:t>
            </a:r>
            <a:r>
              <a:rPr lang="en-GB">
                <a:solidFill>
                  <a:srgbClr val="0070C0"/>
                </a:solidFill>
                <a:latin typeface="Candara" panose="020E0502030303020204" pitchFamily="34" charset="0"/>
              </a:rPr>
              <a:t> Create a dedicated time for reading each day, whether it’s before bed or after school, to build a consistent habit.</a:t>
            </a:r>
            <a:br>
              <a:rPr lang="en-GB">
                <a:solidFill>
                  <a:srgbClr val="0070C0"/>
                </a:solidFill>
                <a:latin typeface="Candara" panose="020E0502030303020204" pitchFamily="34" charset="0"/>
              </a:rPr>
            </a:br>
            <a:endParaRPr lang="en-GB">
              <a:solidFill>
                <a:srgbClr val="0070C0"/>
              </a:solidFill>
              <a:latin typeface="Candara" panose="020E0502030303020204" pitchFamily="34" charset="0"/>
            </a:endParaRPr>
          </a:p>
          <a:p>
            <a:pPr>
              <a:defRPr/>
            </a:pPr>
            <a:r>
              <a:rPr lang="en-GB" b="1">
                <a:solidFill>
                  <a:srgbClr val="0070C0"/>
                </a:solidFill>
                <a:latin typeface="Candara" panose="020E0502030303020204" pitchFamily="34" charset="0"/>
              </a:rPr>
              <a:t>2. Encourage Choice in Reading Material</a:t>
            </a:r>
          </a:p>
          <a:p>
            <a:pPr>
              <a:defRPr/>
            </a:pPr>
            <a:r>
              <a:rPr lang="en-GB" b="1">
                <a:solidFill>
                  <a:srgbClr val="0070C0"/>
                </a:solidFill>
                <a:latin typeface="Candara" panose="020E0502030303020204" pitchFamily="34" charset="0"/>
              </a:rPr>
              <a:t>Involve Them in Book Selection:</a:t>
            </a:r>
            <a:r>
              <a:rPr lang="en-GB">
                <a:solidFill>
                  <a:srgbClr val="0070C0"/>
                </a:solidFill>
                <a:latin typeface="Candara" panose="020E0502030303020204" pitchFamily="34" charset="0"/>
              </a:rPr>
              <a:t> Take your child to the library or bookstore and let them choose books that interest them. This promotes ownership and excitement about reading.</a:t>
            </a:r>
          </a:p>
          <a:p>
            <a:pPr>
              <a:defRPr/>
            </a:pPr>
            <a:r>
              <a:rPr lang="en-GB" b="1">
                <a:solidFill>
                  <a:srgbClr val="0070C0"/>
                </a:solidFill>
                <a:latin typeface="Candara" panose="020E0502030303020204" pitchFamily="34" charset="0"/>
              </a:rPr>
              <a:t>Diverse Genres:</a:t>
            </a:r>
            <a:r>
              <a:rPr lang="en-GB">
                <a:solidFill>
                  <a:srgbClr val="0070C0"/>
                </a:solidFill>
                <a:latin typeface="Candara" panose="020E0502030303020204" pitchFamily="34" charset="0"/>
              </a:rPr>
              <a:t> Encourage your child to explore various genres (mystery, fantasy, non-fiction, etc.) to broaden their reading experience.</a:t>
            </a:r>
            <a:br>
              <a:rPr lang="en-GB">
                <a:solidFill>
                  <a:srgbClr val="0070C0"/>
                </a:solidFill>
                <a:latin typeface="Candara" panose="020E0502030303020204" pitchFamily="34" charset="0"/>
              </a:rPr>
            </a:br>
            <a:endParaRPr lang="en-GB">
              <a:solidFill>
                <a:srgbClr val="0070C0"/>
              </a:solidFill>
              <a:latin typeface="Candara" panose="020E0502030303020204" pitchFamily="34" charset="0"/>
            </a:endParaRPr>
          </a:p>
          <a:p>
            <a:pPr>
              <a:defRPr/>
            </a:pPr>
            <a:r>
              <a:rPr lang="en-GB" b="1">
                <a:solidFill>
                  <a:srgbClr val="0070C0"/>
                </a:solidFill>
                <a:latin typeface="Candara" panose="020E0502030303020204" pitchFamily="34" charset="0"/>
              </a:rPr>
              <a:t>3. Discuss What They Read</a:t>
            </a:r>
          </a:p>
          <a:p>
            <a:pPr>
              <a:defRPr/>
            </a:pPr>
            <a:r>
              <a:rPr lang="en-GB" b="1">
                <a:solidFill>
                  <a:srgbClr val="0070C0"/>
                </a:solidFill>
                <a:latin typeface="Candara" panose="020E0502030303020204" pitchFamily="34" charset="0"/>
              </a:rPr>
              <a:t>Ask Questions:</a:t>
            </a:r>
            <a:r>
              <a:rPr lang="en-GB">
                <a:solidFill>
                  <a:srgbClr val="0070C0"/>
                </a:solidFill>
                <a:latin typeface="Candara" panose="020E0502030303020204" pitchFamily="34" charset="0"/>
              </a:rPr>
              <a:t> Engage your child in discussions about the books they are reading. Ask questions that focus on retrieval ‘Who…, where…, when…, why…?’, understanding vocabulary ‘Can you find an example of a word that means…?’ and inference ‘How do you know…?  How can you tell that…? Explain why…’ </a:t>
            </a:r>
          </a:p>
          <a:p>
            <a:pPr algn="ctr">
              <a:defRPr/>
            </a:pPr>
            <a:r>
              <a:rPr lang="en-GB" u="sng">
                <a:solidFill>
                  <a:srgbClr val="0070C0"/>
                </a:solidFill>
                <a:latin typeface="Candara" panose="020E0502030303020204" pitchFamily="34" charset="0"/>
              </a:rPr>
              <a:t>This relates to all types of reading at home. </a:t>
            </a:r>
          </a:p>
          <a:p>
            <a:pPr marL="257175" indent="-120254">
              <a:buFont typeface="Arial" panose="020B0604020202020204" pitchFamily="34" charset="0"/>
              <a:buChar char="•"/>
              <a:defRPr/>
            </a:pPr>
            <a:endParaRPr lang="en-GB" sz="1200">
              <a:solidFill>
                <a:srgbClr val="0070C0"/>
              </a:solidFill>
              <a:latin typeface="Arial" panose="020B0604020202020204" pitchFamily="34" charset="0"/>
              <a:cs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2" presetClass="entr" presetSubtype="4" fill="hold" nodeType="clickEffect">
                                  <p:stCondLst>
                                    <p:cond delay="0"/>
                                  </p:stCondLst>
                                  <p:childTnLst>
                                    <p:set>
                                      <p:cBhvr>
                                        <p:cTn id="10" dur="1" fill="hold">
                                          <p:stCondLst>
                                            <p:cond delay="0"/>
                                          </p:stCondLst>
                                        </p:cTn>
                                        <p:tgtEl>
                                          <p:spTgt spid="9">
                                            <p:txEl>
                                              <p:pRg st="2" end="2"/>
                                            </p:txEl>
                                          </p:spTgt>
                                        </p:tgtEl>
                                        <p:attrNameLst>
                                          <p:attrName>style.visibility</p:attrName>
                                        </p:attrNameLst>
                                      </p:cBhvr>
                                      <p:to>
                                        <p:strVal val="visible"/>
                                      </p:to>
                                    </p:set>
                                    <p:anim calcmode="lin" valueType="num">
                                      <p:cBhvr additive="base">
                                        <p:cTn id="11" dur="500" fill="hold"/>
                                        <p:tgtEl>
                                          <p:spTgt spid="9">
                                            <p:txEl>
                                              <p:pRg st="2" end="2"/>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9">
                                            <p:txEl>
                                              <p:pRg st="2" end="2"/>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9">
                                            <p:txEl>
                                              <p:pRg st="3" end="3"/>
                                            </p:txEl>
                                          </p:spTgt>
                                        </p:tgtEl>
                                        <p:attrNameLst>
                                          <p:attrName>style.visibility</p:attrName>
                                        </p:attrNameLst>
                                      </p:cBhvr>
                                      <p:to>
                                        <p:strVal val="visible"/>
                                      </p:to>
                                    </p:set>
                                    <p:anim calcmode="lin" valueType="num">
                                      <p:cBhvr additive="base">
                                        <p:cTn id="15" dur="500" fill="hold"/>
                                        <p:tgtEl>
                                          <p:spTgt spid="9">
                                            <p:txEl>
                                              <p:pRg st="3" end="3"/>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9">
                                            <p:txEl>
                                              <p:pRg st="3" end="3"/>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9">
                                            <p:txEl>
                                              <p:pRg st="4" end="4"/>
                                            </p:txEl>
                                          </p:spTgt>
                                        </p:tgtEl>
                                        <p:attrNameLst>
                                          <p:attrName>style.visibility</p:attrName>
                                        </p:attrNameLst>
                                      </p:cBhvr>
                                      <p:to>
                                        <p:strVal val="visible"/>
                                      </p:to>
                                    </p:set>
                                    <p:anim calcmode="lin" valueType="num">
                                      <p:cBhvr additive="base">
                                        <p:cTn id="19" dur="500" fill="hold"/>
                                        <p:tgtEl>
                                          <p:spTgt spid="9">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9">
                                            <p:txEl>
                                              <p:pRg st="4" end="4"/>
                                            </p:txEl>
                                          </p:spTgt>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9">
                                            <p:txEl>
                                              <p:pRg st="5" end="5"/>
                                            </p:txEl>
                                          </p:spTgt>
                                        </p:tgtEl>
                                        <p:attrNameLst>
                                          <p:attrName>style.visibility</p:attrName>
                                        </p:attrNameLst>
                                      </p:cBhvr>
                                      <p:to>
                                        <p:strVal val="visible"/>
                                      </p:to>
                                    </p:set>
                                    <p:anim calcmode="lin" valueType="num">
                                      <p:cBhvr additive="base">
                                        <p:cTn id="23" dur="500" fill="hold"/>
                                        <p:tgtEl>
                                          <p:spTgt spid="9">
                                            <p:txEl>
                                              <p:pRg st="5" end="5"/>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9">
                                            <p:txEl>
                                              <p:pRg st="5" end="5"/>
                                            </p:txEl>
                                          </p:spTgt>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9">
                                            <p:txEl>
                                              <p:pRg st="6" end="6"/>
                                            </p:txEl>
                                          </p:spTgt>
                                        </p:tgtEl>
                                        <p:attrNameLst>
                                          <p:attrName>style.visibility</p:attrName>
                                        </p:attrNameLst>
                                      </p:cBhvr>
                                      <p:to>
                                        <p:strVal val="visible"/>
                                      </p:to>
                                    </p:set>
                                    <p:anim calcmode="lin" valueType="num">
                                      <p:cBhvr additive="base">
                                        <p:cTn id="27" dur="500" fill="hold"/>
                                        <p:tgtEl>
                                          <p:spTgt spid="9">
                                            <p:txEl>
                                              <p:pRg st="6" end="6"/>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9">
                                            <p:txEl>
                                              <p:pRg st="6" end="6"/>
                                            </p:txEl>
                                          </p:spTgt>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9">
                                            <p:txEl>
                                              <p:pRg st="7" end="7"/>
                                            </p:txEl>
                                          </p:spTgt>
                                        </p:tgtEl>
                                        <p:attrNameLst>
                                          <p:attrName>style.visibility</p:attrName>
                                        </p:attrNameLst>
                                      </p:cBhvr>
                                      <p:to>
                                        <p:strVal val="visible"/>
                                      </p:to>
                                    </p:set>
                                    <p:anim calcmode="lin" valueType="num">
                                      <p:cBhvr additive="base">
                                        <p:cTn id="31" dur="500" fill="hold"/>
                                        <p:tgtEl>
                                          <p:spTgt spid="9">
                                            <p:txEl>
                                              <p:pRg st="7" end="7"/>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9">
                                            <p:txEl>
                                              <p:pRg st="7" end="7"/>
                                            </p:txEl>
                                          </p:spTgt>
                                        </p:tgtEl>
                                        <p:attrNameLst>
                                          <p:attrName>ppt_y</p:attrName>
                                        </p:attrNameLst>
                                      </p:cBhvr>
                                      <p:tavLst>
                                        <p:tav tm="0">
                                          <p:val>
                                            <p:strVal val="1+#ppt_h/2"/>
                                          </p:val>
                                        </p:tav>
                                        <p:tav tm="100000">
                                          <p:val>
                                            <p:strVal val="#ppt_y"/>
                                          </p:val>
                                        </p:tav>
                                      </p:tavLst>
                                    </p:anim>
                                  </p:childTnLst>
                                </p:cTn>
                              </p:par>
                              <p:par>
                                <p:cTn id="33" presetID="2" presetClass="entr" presetSubtype="4" fill="hold" nodeType="withEffect">
                                  <p:stCondLst>
                                    <p:cond delay="0"/>
                                  </p:stCondLst>
                                  <p:childTnLst>
                                    <p:set>
                                      <p:cBhvr>
                                        <p:cTn id="34" dur="1" fill="hold">
                                          <p:stCondLst>
                                            <p:cond delay="0"/>
                                          </p:stCondLst>
                                        </p:cTn>
                                        <p:tgtEl>
                                          <p:spTgt spid="9">
                                            <p:txEl>
                                              <p:pRg st="8" end="8"/>
                                            </p:txEl>
                                          </p:spTgt>
                                        </p:tgtEl>
                                        <p:attrNameLst>
                                          <p:attrName>style.visibility</p:attrName>
                                        </p:attrNameLst>
                                      </p:cBhvr>
                                      <p:to>
                                        <p:strVal val="visible"/>
                                      </p:to>
                                    </p:set>
                                    <p:anim calcmode="lin" valueType="num">
                                      <p:cBhvr additive="base">
                                        <p:cTn id="35" dur="500" fill="hold"/>
                                        <p:tgtEl>
                                          <p:spTgt spid="9">
                                            <p:txEl>
                                              <p:pRg st="8" end="8"/>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9">
                                            <p:txEl>
                                              <p:pRg st="8" end="8"/>
                                            </p:txEl>
                                          </p:spTgt>
                                        </p:tgtEl>
                                        <p:attrNameLst>
                                          <p:attrName>ppt_y</p:attrName>
                                        </p:attrNameLst>
                                      </p:cBhvr>
                                      <p:tavLst>
                                        <p:tav tm="0">
                                          <p:val>
                                            <p:strVal val="1+#ppt_h/2"/>
                                          </p:val>
                                        </p:tav>
                                        <p:tav tm="100000">
                                          <p:val>
                                            <p:strVal val="#ppt_y"/>
                                          </p:val>
                                        </p:tav>
                                      </p:tavLst>
                                    </p:anim>
                                  </p:childTnLst>
                                </p:cTn>
                              </p:par>
                              <p:par>
                                <p:cTn id="37" presetID="2" presetClass="entr" presetSubtype="4" fill="hold" nodeType="withEffect">
                                  <p:stCondLst>
                                    <p:cond delay="0"/>
                                  </p:stCondLst>
                                  <p:childTnLst>
                                    <p:set>
                                      <p:cBhvr>
                                        <p:cTn id="38" dur="1" fill="hold">
                                          <p:stCondLst>
                                            <p:cond delay="0"/>
                                          </p:stCondLst>
                                        </p:cTn>
                                        <p:tgtEl>
                                          <p:spTgt spid="9">
                                            <p:txEl>
                                              <p:pRg st="9" end="9"/>
                                            </p:txEl>
                                          </p:spTgt>
                                        </p:tgtEl>
                                        <p:attrNameLst>
                                          <p:attrName>style.visibility</p:attrName>
                                        </p:attrNameLst>
                                      </p:cBhvr>
                                      <p:to>
                                        <p:strVal val="visible"/>
                                      </p:to>
                                    </p:set>
                                    <p:anim calcmode="lin" valueType="num">
                                      <p:cBhvr additive="base">
                                        <p:cTn id="39" dur="500" fill="hold"/>
                                        <p:tgtEl>
                                          <p:spTgt spid="9">
                                            <p:txEl>
                                              <p:pRg st="9" end="9"/>
                                            </p:txEl>
                                          </p:spTgt>
                                        </p:tgtEl>
                                        <p:attrNameLst>
                                          <p:attrName>ppt_x</p:attrName>
                                        </p:attrNameLst>
                                      </p:cBhvr>
                                      <p:tavLst>
                                        <p:tav tm="0">
                                          <p:val>
                                            <p:strVal val="#ppt_x"/>
                                          </p:val>
                                        </p:tav>
                                        <p:tav tm="100000">
                                          <p:val>
                                            <p:strVal val="#ppt_x"/>
                                          </p:val>
                                        </p:tav>
                                      </p:tavLst>
                                    </p:anim>
                                    <p:anim calcmode="lin" valueType="num">
                                      <p:cBhvr additive="base">
                                        <p:cTn id="40" dur="500" fill="hold"/>
                                        <p:tgtEl>
                                          <p:spTgt spid="9">
                                            <p:txEl>
                                              <p:pRg st="9" end="9"/>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73BDF348-AF62-7BAA-748C-8D6023D53AA4}"/>
              </a:ext>
            </a:extLst>
          </p:cNvPr>
          <p:cNvSpPr/>
          <p:nvPr/>
        </p:nvSpPr>
        <p:spPr>
          <a:xfrm>
            <a:off x="179388" y="836613"/>
            <a:ext cx="8512175" cy="4338637"/>
          </a:xfrm>
          <a:prstGeom prst="rect">
            <a:avLst/>
          </a:prstGeom>
          <a:solidFill>
            <a:schemeClr val="bg1"/>
          </a:solidFill>
          <a:ln w="76200">
            <a:noFill/>
          </a:ln>
        </p:spPr>
        <p:style>
          <a:lnRef idx="2">
            <a:schemeClr val="accent1">
              <a:shade val="50000"/>
            </a:schemeClr>
          </a:lnRef>
          <a:fillRef idx="1">
            <a:schemeClr val="accent1"/>
          </a:fillRef>
          <a:effectRef idx="0">
            <a:schemeClr val="accent1"/>
          </a:effectRef>
          <a:fontRef idx="minor">
            <a:schemeClr val="lt1"/>
          </a:fontRef>
        </p:style>
        <p:txBody>
          <a:bodyPr lIns="162000" tIns="162000" rIns="162000" bIns="162000" anchor="t"/>
          <a:lstStyle/>
          <a:p>
            <a:pPr marL="136525" algn="just">
              <a:defRPr/>
            </a:pPr>
            <a:r>
              <a:rPr lang="en-GB" altLang="en-US" sz="4050">
                <a:solidFill>
                  <a:srgbClr val="0070C0"/>
                </a:solidFill>
                <a:latin typeface="Candara" panose="020E0502030303020204" pitchFamily="34" charset="0"/>
                <a:cs typeface="Arial" panose="020B0604020202020204" pitchFamily="34" charset="0"/>
              </a:rPr>
              <a:t>Our lessons</a:t>
            </a:r>
            <a:endParaRPr lang="en-US"/>
          </a:p>
          <a:p>
            <a:pPr marL="136525" algn="just">
              <a:defRPr/>
            </a:pPr>
            <a:r>
              <a:rPr lang="en-GB" altLang="en-US" sz="4050">
                <a:solidFill>
                  <a:srgbClr val="0070C0"/>
                </a:solidFill>
                <a:latin typeface="Candara" panose="020E0502030303020204" pitchFamily="34" charset="0"/>
                <a:cs typeface="Arial" panose="020B0604020202020204" pitchFamily="34" charset="0"/>
              </a:rPr>
              <a:t>  </a:t>
            </a:r>
          </a:p>
          <a:p>
            <a:pPr marL="136525" algn="just">
              <a:defRPr/>
            </a:pPr>
            <a:r>
              <a:rPr lang="en-GB" sz="2400">
                <a:solidFill>
                  <a:srgbClr val="0070C0"/>
                </a:solidFill>
                <a:latin typeface="Candara"/>
              </a:rPr>
              <a:t>Over recent years, year 6 and the wider English curriculum had  complete overhaul. We have introduced Whole Class Reading every week, text retrieval, ‘Do </a:t>
            </a:r>
            <a:r>
              <a:rPr lang="en-GB" sz="2400" err="1">
                <a:solidFill>
                  <a:srgbClr val="0070C0"/>
                </a:solidFill>
                <a:latin typeface="Candara"/>
              </a:rPr>
              <a:t>Nows’</a:t>
            </a:r>
            <a:r>
              <a:rPr lang="en-GB" sz="2400">
                <a:solidFill>
                  <a:srgbClr val="0070C0"/>
                </a:solidFill>
                <a:latin typeface="Candara"/>
              </a:rPr>
              <a:t> and  a more rigorous recall system for comprehension and spag skills. </a:t>
            </a:r>
          </a:p>
          <a:p>
            <a:pPr marL="136525" algn="just">
              <a:defRPr/>
            </a:pPr>
            <a:endParaRPr lang="en-GB" sz="2400">
              <a:solidFill>
                <a:srgbClr val="0070C0"/>
              </a:solidFill>
              <a:latin typeface="Candara" panose="020E0502030303020204" pitchFamily="34" charset="0"/>
            </a:endParaRPr>
          </a:p>
          <a:p>
            <a:pPr marL="136525" algn="just">
              <a:defRPr/>
            </a:pPr>
            <a:r>
              <a:rPr lang="en-GB" sz="2400">
                <a:solidFill>
                  <a:srgbClr val="0070C0"/>
                </a:solidFill>
                <a:latin typeface="Candara" panose="020E0502030303020204" pitchFamily="34" charset="0"/>
              </a:rPr>
              <a:t>For every comprehension, pupils are asked to highlight the answer in the text before writing it down. </a:t>
            </a:r>
          </a:p>
          <a:p>
            <a:pPr marL="136525" algn="just">
              <a:defRPr/>
            </a:pPr>
            <a:endParaRPr lang="en-GB" sz="2400">
              <a:solidFill>
                <a:srgbClr val="0070C0"/>
              </a:solidFill>
              <a:latin typeface="Candara" panose="020E0502030303020204" pitchFamily="34" charset="0"/>
            </a:endParaRPr>
          </a:p>
          <a:p>
            <a:pPr marL="136525" algn="just">
              <a:defRPr/>
            </a:pPr>
            <a:r>
              <a:rPr lang="en-GB" sz="2400">
                <a:solidFill>
                  <a:srgbClr val="0070C0"/>
                </a:solidFill>
                <a:latin typeface="Candara" panose="020E0502030303020204" pitchFamily="34" charset="0"/>
              </a:rPr>
              <a:t>This has already started to make a difference.</a:t>
            </a:r>
          </a:p>
          <a:p>
            <a:pPr marL="136525" algn="just">
              <a:defRPr/>
            </a:pPr>
            <a:endParaRPr lang="en-GB" sz="2400">
              <a:solidFill>
                <a:srgbClr val="0070C0"/>
              </a:solidFill>
              <a:latin typeface="Candara" panose="020E0502030303020204" pitchFamily="34" charset="0"/>
            </a:endParaRPr>
          </a:p>
          <a:p>
            <a:pPr marL="136525" algn="just">
              <a:defRPr/>
            </a:pPr>
            <a:endParaRPr lang="en-GB" sz="2400">
              <a:solidFill>
                <a:srgbClr val="0070C0"/>
              </a:solidFill>
              <a:latin typeface="Candara" panose="020E0502030303020204" pitchFamily="34" charset="0"/>
            </a:endParaRPr>
          </a:p>
          <a:p>
            <a:pPr marL="136525" algn="just">
              <a:defRPr/>
            </a:pPr>
            <a:endParaRPr lang="en-GB" sz="2400">
              <a:solidFill>
                <a:srgbClr val="0070C0"/>
              </a:solidFill>
              <a:latin typeface="Candara" panose="020E0502030303020204" pitchFamily="34" charset="0"/>
            </a:endParaRPr>
          </a:p>
          <a:p>
            <a:pPr marL="257175" indent="-120015" algn="just">
              <a:buFont typeface="Arial" panose="020B0604020202020204" pitchFamily="34" charset="0"/>
              <a:buChar char="•"/>
              <a:defRPr/>
            </a:pPr>
            <a:endParaRPr lang="en-GB" sz="1200">
              <a:solidFill>
                <a:schemeClr val="bg2">
                  <a:lumMod val="10000"/>
                </a:schemeClr>
              </a:solidFill>
              <a:latin typeface="Arial" panose="020B0604020202020204" pitchFamily="34" charset="0"/>
              <a:cs typeface="Arial" panose="020B0604020202020204" pitchFamily="34" charset="0"/>
            </a:endParaRPr>
          </a:p>
        </p:txBody>
      </p:sp>
      <p:grpSp>
        <p:nvGrpSpPr>
          <p:cNvPr id="47107" name="Group 5">
            <a:extLst>
              <a:ext uri="{FF2B5EF4-FFF2-40B4-BE49-F238E27FC236}">
                <a16:creationId xmlns:a16="http://schemas.microsoft.com/office/drawing/2014/main" id="{AF565E85-73AD-6D86-EDFE-2A341139EDC0}"/>
              </a:ext>
            </a:extLst>
          </p:cNvPr>
          <p:cNvGrpSpPr>
            <a:grpSpLocks noChangeAspect="1"/>
          </p:cNvGrpSpPr>
          <p:nvPr/>
        </p:nvGrpSpPr>
        <p:grpSpPr bwMode="auto">
          <a:xfrm>
            <a:off x="7740650" y="204788"/>
            <a:ext cx="1117600" cy="1462087"/>
            <a:chOff x="0" y="0"/>
            <a:chExt cx="2476500" cy="3377205"/>
          </a:xfrm>
        </p:grpSpPr>
        <p:pic>
          <p:nvPicPr>
            <p:cNvPr id="47108" name="Picture 6" descr="http://www.walkwoodms.worcs.sch.uk/News/PublishingImages/Walkwood%20Logo%20July%202013.png">
              <a:extLst>
                <a:ext uri="{FF2B5EF4-FFF2-40B4-BE49-F238E27FC236}">
                  <a16:creationId xmlns:a16="http://schemas.microsoft.com/office/drawing/2014/main" id="{C881843F-31F6-038E-CFB1-31B209C0348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18713"/>
            <a:stretch>
              <a:fillRect/>
            </a:stretch>
          </p:blipFill>
          <p:spPr bwMode="auto">
            <a:xfrm>
              <a:off x="0" y="140849"/>
              <a:ext cx="2476500" cy="323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7109" name="Picture 7" descr="http://www.walkwoodms.worcs.sch.uk/News/PublishingImages/Walkwood%20Logo%20July%202013.png">
              <a:extLst>
                <a:ext uri="{FF2B5EF4-FFF2-40B4-BE49-F238E27FC236}">
                  <a16:creationId xmlns:a16="http://schemas.microsoft.com/office/drawing/2014/main" id="{09E2E536-40AD-DD84-69D4-BE0DA8A97525}"/>
                </a:ext>
              </a:extLst>
            </p:cNvPr>
            <p:cNvPicPr>
              <a:picLocks noChangeArrowheads="1"/>
            </p:cNvPicPr>
            <p:nvPr/>
          </p:nvPicPr>
          <p:blipFill>
            <a:blip r:embed="rId3">
              <a:extLst>
                <a:ext uri="{28A0092B-C50C-407E-A947-70E740481C1C}">
                  <a14:useLocalDpi xmlns:a14="http://schemas.microsoft.com/office/drawing/2010/main" val="0"/>
                </a:ext>
              </a:extLst>
            </a:blip>
            <a:srcRect b="97426"/>
            <a:stretch>
              <a:fillRect/>
            </a:stretch>
          </p:blipFill>
          <p:spPr bwMode="auto">
            <a:xfrm>
              <a:off x="0" y="0"/>
              <a:ext cx="2476500" cy="18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7846F4-A8BF-1E1D-F48B-13EDBF1CFC7A}"/>
            </a:ext>
          </a:extLst>
        </p:cNvPr>
        <p:cNvGrpSpPr/>
        <p:nvPr/>
      </p:nvGrpSpPr>
      <p:grpSpPr>
        <a:xfrm>
          <a:off x="0" y="0"/>
          <a:ext cx="0" cy="0"/>
          <a:chOff x="0" y="0"/>
          <a:chExt cx="0" cy="0"/>
        </a:xfrm>
      </p:grpSpPr>
      <p:grpSp>
        <p:nvGrpSpPr>
          <p:cNvPr id="47107" name="Group 5">
            <a:extLst>
              <a:ext uri="{FF2B5EF4-FFF2-40B4-BE49-F238E27FC236}">
                <a16:creationId xmlns:a16="http://schemas.microsoft.com/office/drawing/2014/main" id="{19B893F9-BAA9-9F0A-E057-1C2F6EC64DA6}"/>
              </a:ext>
            </a:extLst>
          </p:cNvPr>
          <p:cNvGrpSpPr>
            <a:grpSpLocks noChangeAspect="1"/>
          </p:cNvGrpSpPr>
          <p:nvPr/>
        </p:nvGrpSpPr>
        <p:grpSpPr bwMode="auto">
          <a:xfrm>
            <a:off x="7740650" y="204788"/>
            <a:ext cx="1117600" cy="1462087"/>
            <a:chOff x="0" y="0"/>
            <a:chExt cx="2476500" cy="3377205"/>
          </a:xfrm>
        </p:grpSpPr>
        <p:pic>
          <p:nvPicPr>
            <p:cNvPr id="47108" name="Picture 6" descr="http://www.walkwoodms.worcs.sch.uk/News/PublishingImages/Walkwood%20Logo%20July%202013.png">
              <a:extLst>
                <a:ext uri="{FF2B5EF4-FFF2-40B4-BE49-F238E27FC236}">
                  <a16:creationId xmlns:a16="http://schemas.microsoft.com/office/drawing/2014/main" id="{D47A0D0B-32DE-2C5F-ED91-67B31E557A1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18713"/>
            <a:stretch>
              <a:fillRect/>
            </a:stretch>
          </p:blipFill>
          <p:spPr bwMode="auto">
            <a:xfrm>
              <a:off x="0" y="140849"/>
              <a:ext cx="2476500" cy="323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7109" name="Picture 7" descr="http://www.walkwoodms.worcs.sch.uk/News/PublishingImages/Walkwood%20Logo%20July%202013.png">
              <a:extLst>
                <a:ext uri="{FF2B5EF4-FFF2-40B4-BE49-F238E27FC236}">
                  <a16:creationId xmlns:a16="http://schemas.microsoft.com/office/drawing/2014/main" id="{19F4B3F5-D86A-5AAC-3FAD-C1540EC266DE}"/>
                </a:ext>
              </a:extLst>
            </p:cNvPr>
            <p:cNvPicPr>
              <a:picLocks noChangeArrowheads="1"/>
            </p:cNvPicPr>
            <p:nvPr/>
          </p:nvPicPr>
          <p:blipFill>
            <a:blip r:embed="rId3">
              <a:extLst>
                <a:ext uri="{28A0092B-C50C-407E-A947-70E740481C1C}">
                  <a14:useLocalDpi xmlns:a14="http://schemas.microsoft.com/office/drawing/2010/main" val="0"/>
                </a:ext>
              </a:extLst>
            </a:blip>
            <a:srcRect b="97426"/>
            <a:stretch>
              <a:fillRect/>
            </a:stretch>
          </p:blipFill>
          <p:spPr bwMode="auto">
            <a:xfrm>
              <a:off x="0" y="0"/>
              <a:ext cx="2476500" cy="18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026" name="5B53EB2D-B429-4A0C-9EED-39756B50B29A" descr="IMG_9729.jpg">
            <a:extLst>
              <a:ext uri="{FF2B5EF4-FFF2-40B4-BE49-F238E27FC236}">
                <a16:creationId xmlns:a16="http://schemas.microsoft.com/office/drawing/2014/main" id="{CA4F2DC0-3DF2-20DB-FB18-2CF929F6A264}"/>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2001" r="3999"/>
          <a:stretch>
            <a:fillRect/>
          </a:stretch>
        </p:blipFill>
        <p:spPr bwMode="auto">
          <a:xfrm>
            <a:off x="1603066" y="162954"/>
            <a:ext cx="4652066" cy="65358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3553794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0A869A-ED90-260B-4EF7-FEEDFB1C78C1}"/>
            </a:ext>
          </a:extLst>
        </p:cNvPr>
        <p:cNvGrpSpPr/>
        <p:nvPr/>
      </p:nvGrpSpPr>
      <p:grpSpPr>
        <a:xfrm>
          <a:off x="0" y="0"/>
          <a:ext cx="0" cy="0"/>
          <a:chOff x="0" y="0"/>
          <a:chExt cx="0" cy="0"/>
        </a:xfrm>
      </p:grpSpPr>
      <p:grpSp>
        <p:nvGrpSpPr>
          <p:cNvPr id="47107" name="Group 5">
            <a:extLst>
              <a:ext uri="{FF2B5EF4-FFF2-40B4-BE49-F238E27FC236}">
                <a16:creationId xmlns:a16="http://schemas.microsoft.com/office/drawing/2014/main" id="{C693382F-CC24-BFFF-B4AC-5B76A462F5E6}"/>
              </a:ext>
            </a:extLst>
          </p:cNvPr>
          <p:cNvGrpSpPr>
            <a:grpSpLocks noChangeAspect="1"/>
          </p:cNvGrpSpPr>
          <p:nvPr/>
        </p:nvGrpSpPr>
        <p:grpSpPr bwMode="auto">
          <a:xfrm>
            <a:off x="7740650" y="204788"/>
            <a:ext cx="1117600" cy="1462087"/>
            <a:chOff x="0" y="0"/>
            <a:chExt cx="2476500" cy="3377205"/>
          </a:xfrm>
        </p:grpSpPr>
        <p:pic>
          <p:nvPicPr>
            <p:cNvPr id="47108" name="Picture 6" descr="http://www.walkwoodms.worcs.sch.uk/News/PublishingImages/Walkwood%20Logo%20July%202013.png">
              <a:extLst>
                <a:ext uri="{FF2B5EF4-FFF2-40B4-BE49-F238E27FC236}">
                  <a16:creationId xmlns:a16="http://schemas.microsoft.com/office/drawing/2014/main" id="{F9A96831-0DEE-BE67-F347-DFD40DF38DC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18713"/>
            <a:stretch>
              <a:fillRect/>
            </a:stretch>
          </p:blipFill>
          <p:spPr bwMode="auto">
            <a:xfrm>
              <a:off x="0" y="140849"/>
              <a:ext cx="2476500" cy="323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7109" name="Picture 7" descr="http://www.walkwoodms.worcs.sch.uk/News/PublishingImages/Walkwood%20Logo%20July%202013.png">
              <a:extLst>
                <a:ext uri="{FF2B5EF4-FFF2-40B4-BE49-F238E27FC236}">
                  <a16:creationId xmlns:a16="http://schemas.microsoft.com/office/drawing/2014/main" id="{1D3E9359-EF1F-D0A9-C5E8-19514D771080}"/>
                </a:ext>
              </a:extLst>
            </p:cNvPr>
            <p:cNvPicPr>
              <a:picLocks noChangeArrowheads="1"/>
            </p:cNvPicPr>
            <p:nvPr/>
          </p:nvPicPr>
          <p:blipFill>
            <a:blip r:embed="rId3">
              <a:extLst>
                <a:ext uri="{28A0092B-C50C-407E-A947-70E740481C1C}">
                  <a14:useLocalDpi xmlns:a14="http://schemas.microsoft.com/office/drawing/2010/main" val="0"/>
                </a:ext>
              </a:extLst>
            </a:blip>
            <a:srcRect b="97426"/>
            <a:stretch>
              <a:fillRect/>
            </a:stretch>
          </p:blipFill>
          <p:spPr bwMode="auto">
            <a:xfrm>
              <a:off x="0" y="0"/>
              <a:ext cx="2476500" cy="18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027" name="FC6642E2-91D1-455A-AEC2-D641A20C7510" descr="IMG_9730.jpg">
            <a:extLst>
              <a:ext uri="{FF2B5EF4-FFF2-40B4-BE49-F238E27FC236}">
                <a16:creationId xmlns:a16="http://schemas.microsoft.com/office/drawing/2014/main" id="{35155AB7-E722-E542-961A-9253E62D278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16200000">
            <a:off x="1264047" y="-546734"/>
            <a:ext cx="5950777" cy="79239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6943327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63FDF001-08A5-EC5A-B0C9-5669671EC464}"/>
              </a:ext>
            </a:extLst>
          </p:cNvPr>
          <p:cNvSpPr/>
          <p:nvPr/>
        </p:nvSpPr>
        <p:spPr>
          <a:xfrm>
            <a:off x="179388" y="836613"/>
            <a:ext cx="8512175" cy="4338637"/>
          </a:xfrm>
          <a:prstGeom prst="rect">
            <a:avLst/>
          </a:prstGeom>
          <a:solidFill>
            <a:schemeClr val="bg1"/>
          </a:solidFill>
          <a:ln w="76200">
            <a:noFill/>
          </a:ln>
        </p:spPr>
        <p:style>
          <a:lnRef idx="2">
            <a:schemeClr val="accent1">
              <a:shade val="50000"/>
            </a:schemeClr>
          </a:lnRef>
          <a:fillRef idx="1">
            <a:schemeClr val="accent1"/>
          </a:fillRef>
          <a:effectRef idx="0">
            <a:schemeClr val="accent1"/>
          </a:effectRef>
          <a:fontRef idx="minor">
            <a:schemeClr val="lt1"/>
          </a:fontRef>
        </p:style>
        <p:txBody>
          <a:bodyPr lIns="162000" tIns="162000" rIns="162000" bIns="162000"/>
          <a:lstStyle/>
          <a:p>
            <a:pPr marL="136922">
              <a:defRPr/>
            </a:pPr>
            <a:r>
              <a:rPr lang="en-GB" altLang="en-US" sz="4050">
                <a:solidFill>
                  <a:srgbClr val="0070C0"/>
                </a:solidFill>
                <a:latin typeface="Candara" panose="020E0502030303020204" pitchFamily="34" charset="0"/>
                <a:cs typeface="Arial" panose="020B0604020202020204" pitchFamily="34" charset="0"/>
              </a:rPr>
              <a:t>How do we prepare the pupils?</a:t>
            </a:r>
          </a:p>
          <a:p>
            <a:pPr marL="136922">
              <a:defRPr/>
            </a:pPr>
            <a:r>
              <a:rPr lang="en-GB" altLang="en-US" sz="4050">
                <a:solidFill>
                  <a:srgbClr val="0070C0"/>
                </a:solidFill>
                <a:latin typeface="Candara" panose="020E0502030303020204" pitchFamily="34" charset="0"/>
                <a:cs typeface="Arial" panose="020B0604020202020204" pitchFamily="34" charset="0"/>
              </a:rPr>
              <a:t>  </a:t>
            </a:r>
          </a:p>
          <a:p>
            <a:pPr marL="257175" indent="-120254">
              <a:buFont typeface="Arial" panose="020B0604020202020204" pitchFamily="34" charset="0"/>
              <a:buChar char="•"/>
              <a:defRPr/>
            </a:pPr>
            <a:r>
              <a:rPr lang="en-GB" sz="2400">
                <a:solidFill>
                  <a:srgbClr val="0070C0"/>
                </a:solidFill>
                <a:latin typeface="Candara" panose="020E0502030303020204" pitchFamily="34" charset="0"/>
              </a:rPr>
              <a:t>Three formal practice papers (September/January/March)</a:t>
            </a:r>
          </a:p>
          <a:p>
            <a:pPr marL="257175" indent="-120254">
              <a:buFont typeface="Arial" panose="020B0604020202020204" pitchFamily="34" charset="0"/>
              <a:buChar char="•"/>
              <a:defRPr/>
            </a:pPr>
            <a:r>
              <a:rPr lang="en-GB" sz="2400">
                <a:solidFill>
                  <a:srgbClr val="0070C0"/>
                </a:solidFill>
                <a:latin typeface="Candara" panose="020E0502030303020204" pitchFamily="34" charset="0"/>
              </a:rPr>
              <a:t>PIXL data provides us with individual weaknesses for each pupil and gaps in class to address</a:t>
            </a:r>
          </a:p>
          <a:p>
            <a:pPr marL="257175" indent="-120254">
              <a:buFont typeface="Arial" panose="020B0604020202020204" pitchFamily="34" charset="0"/>
              <a:buChar char="•"/>
              <a:defRPr/>
            </a:pPr>
            <a:r>
              <a:rPr lang="en-GB" sz="2400">
                <a:solidFill>
                  <a:srgbClr val="0070C0"/>
                </a:solidFill>
                <a:latin typeface="Candara" panose="020E0502030303020204" pitchFamily="34" charset="0"/>
              </a:rPr>
              <a:t>Renaissance reading program to track reading levels and comprehension</a:t>
            </a:r>
          </a:p>
          <a:p>
            <a:pPr marL="257175" indent="-120254">
              <a:buFont typeface="Arial" panose="020B0604020202020204" pitchFamily="34" charset="0"/>
              <a:buChar char="•"/>
              <a:defRPr/>
            </a:pPr>
            <a:r>
              <a:rPr lang="en-GB" sz="2400">
                <a:solidFill>
                  <a:srgbClr val="0070C0"/>
                </a:solidFill>
                <a:latin typeface="Candara" panose="020E0502030303020204" pitchFamily="34" charset="0"/>
              </a:rPr>
              <a:t>Spelling Shed</a:t>
            </a:r>
          </a:p>
          <a:p>
            <a:pPr marL="257175" indent="-120254">
              <a:buFont typeface="Arial" panose="020B0604020202020204" pitchFamily="34" charset="0"/>
              <a:buChar char="•"/>
              <a:defRPr/>
            </a:pPr>
            <a:r>
              <a:rPr lang="en-GB" sz="2400">
                <a:solidFill>
                  <a:srgbClr val="0070C0"/>
                </a:solidFill>
                <a:latin typeface="Candara" panose="020E0502030303020204" pitchFamily="34" charset="0"/>
              </a:rPr>
              <a:t>Weekly homework tasks linked to reading and spelling/</a:t>
            </a:r>
            <a:r>
              <a:rPr lang="en-GB" sz="2400" err="1">
                <a:solidFill>
                  <a:srgbClr val="0070C0"/>
                </a:solidFill>
                <a:latin typeface="Candara" panose="020E0502030303020204" pitchFamily="34" charset="0"/>
              </a:rPr>
              <a:t>SPaG</a:t>
            </a:r>
            <a:endParaRPr lang="en-GB" sz="2400">
              <a:solidFill>
                <a:srgbClr val="0070C0"/>
              </a:solidFill>
              <a:latin typeface="Candara" panose="020E0502030303020204" pitchFamily="34" charset="0"/>
            </a:endParaRPr>
          </a:p>
          <a:p>
            <a:pPr marL="136921">
              <a:defRPr/>
            </a:pPr>
            <a:endParaRPr lang="en-GB" sz="2400">
              <a:solidFill>
                <a:srgbClr val="0070C0"/>
              </a:solidFill>
              <a:latin typeface="Candara" panose="020E0502030303020204" pitchFamily="34" charset="0"/>
            </a:endParaRPr>
          </a:p>
          <a:p>
            <a:pPr marL="257175" indent="-120254">
              <a:buFont typeface="Arial" panose="020B0604020202020204" pitchFamily="34" charset="0"/>
              <a:buChar char="•"/>
              <a:defRPr/>
            </a:pPr>
            <a:endParaRPr lang="en-GB" sz="1200">
              <a:solidFill>
                <a:schemeClr val="bg2">
                  <a:lumMod val="10000"/>
                </a:schemeClr>
              </a:solidFill>
              <a:latin typeface="Arial" panose="020B0604020202020204" pitchFamily="34" charset="0"/>
              <a:cs typeface="Arial" panose="020B0604020202020204" pitchFamily="34" charset="0"/>
            </a:endParaRPr>
          </a:p>
        </p:txBody>
      </p:sp>
      <p:grpSp>
        <p:nvGrpSpPr>
          <p:cNvPr id="48131" name="Group 5">
            <a:extLst>
              <a:ext uri="{FF2B5EF4-FFF2-40B4-BE49-F238E27FC236}">
                <a16:creationId xmlns:a16="http://schemas.microsoft.com/office/drawing/2014/main" id="{CF4A6552-CDED-B08D-B089-5DECE9426798}"/>
              </a:ext>
            </a:extLst>
          </p:cNvPr>
          <p:cNvGrpSpPr>
            <a:grpSpLocks noChangeAspect="1"/>
          </p:cNvGrpSpPr>
          <p:nvPr/>
        </p:nvGrpSpPr>
        <p:grpSpPr bwMode="auto">
          <a:xfrm>
            <a:off x="7740650" y="204788"/>
            <a:ext cx="1117600" cy="1462087"/>
            <a:chOff x="0" y="0"/>
            <a:chExt cx="2476500" cy="3377205"/>
          </a:xfrm>
        </p:grpSpPr>
        <p:pic>
          <p:nvPicPr>
            <p:cNvPr id="48132" name="Picture 6" descr="http://www.walkwoodms.worcs.sch.uk/News/PublishingImages/Walkwood%20Logo%20July%202013.png">
              <a:extLst>
                <a:ext uri="{FF2B5EF4-FFF2-40B4-BE49-F238E27FC236}">
                  <a16:creationId xmlns:a16="http://schemas.microsoft.com/office/drawing/2014/main" id="{34B3C842-1901-E644-849D-15C2BC11825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18713"/>
            <a:stretch>
              <a:fillRect/>
            </a:stretch>
          </p:blipFill>
          <p:spPr bwMode="auto">
            <a:xfrm>
              <a:off x="0" y="140849"/>
              <a:ext cx="2476500" cy="323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133" name="Picture 7" descr="http://www.walkwoodms.worcs.sch.uk/News/PublishingImages/Walkwood%20Logo%20July%202013.png">
              <a:extLst>
                <a:ext uri="{FF2B5EF4-FFF2-40B4-BE49-F238E27FC236}">
                  <a16:creationId xmlns:a16="http://schemas.microsoft.com/office/drawing/2014/main" id="{45A52A36-7554-9D31-E902-2859CC190204}"/>
                </a:ext>
              </a:extLst>
            </p:cNvPr>
            <p:cNvPicPr>
              <a:picLocks noChangeArrowheads="1"/>
            </p:cNvPicPr>
            <p:nvPr/>
          </p:nvPicPr>
          <p:blipFill>
            <a:blip r:embed="rId3">
              <a:extLst>
                <a:ext uri="{28A0092B-C50C-407E-A947-70E740481C1C}">
                  <a14:useLocalDpi xmlns:a14="http://schemas.microsoft.com/office/drawing/2010/main" val="0"/>
                </a:ext>
              </a:extLst>
            </a:blip>
            <a:srcRect b="97426"/>
            <a:stretch>
              <a:fillRect/>
            </a:stretch>
          </p:blipFill>
          <p:spPr bwMode="auto">
            <a:xfrm>
              <a:off x="0" y="0"/>
              <a:ext cx="2476500" cy="18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a:extLst>
              <a:ext uri="{FF2B5EF4-FFF2-40B4-BE49-F238E27FC236}">
                <a16:creationId xmlns:a16="http://schemas.microsoft.com/office/drawing/2014/main" id="{C1F3D9A3-A128-10CD-AAC9-6DBCCB3807C5}"/>
              </a:ext>
            </a:extLst>
          </p:cNvPr>
          <p:cNvSpPr txBox="1">
            <a:spLocks noGrp="1"/>
          </p:cNvSpPr>
          <p:nvPr>
            <p:ph type="title" idx="4294967295"/>
          </p:nvPr>
        </p:nvSpPr>
        <p:spPr>
          <a:xfrm>
            <a:off x="107950" y="188913"/>
            <a:ext cx="6170613" cy="1131887"/>
          </a:xfrm>
        </p:spPr>
        <p:txBody>
          <a:bodyPr>
            <a:normAutofit fontScale="90000"/>
          </a:bodyP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algn="l" hangingPunct="1">
              <a:buFont typeface="StarSymbol"/>
              <a:buNone/>
              <a:defRPr/>
            </a:pPr>
            <a:br>
              <a:rPr lang="en-US">
                <a:latin typeface="Arial" pitchFamily="34"/>
              </a:rPr>
            </a:br>
            <a:br>
              <a:rPr lang="en-US">
                <a:latin typeface="Arial" pitchFamily="34"/>
              </a:rPr>
            </a:br>
            <a:br>
              <a:rPr lang="en-US">
                <a:latin typeface="Arial" pitchFamily="34"/>
              </a:rPr>
            </a:br>
            <a:r>
              <a:rPr lang="en-US">
                <a:solidFill>
                  <a:srgbClr val="0070C0"/>
                </a:solidFill>
                <a:latin typeface="Candara" panose="020E0502030303020204" pitchFamily="34" charset="0"/>
              </a:rPr>
              <a:t>Useful books and</a:t>
            </a:r>
            <a:br>
              <a:rPr lang="en-US">
                <a:solidFill>
                  <a:srgbClr val="0070C0"/>
                </a:solidFill>
                <a:latin typeface="Candara" panose="020E0502030303020204" pitchFamily="34" charset="0"/>
              </a:rPr>
            </a:br>
            <a:r>
              <a:rPr lang="en-US">
                <a:solidFill>
                  <a:srgbClr val="0070C0"/>
                </a:solidFill>
                <a:latin typeface="Candara" panose="020E0502030303020204" pitchFamily="34" charset="0"/>
              </a:rPr>
              <a:t>websites....</a:t>
            </a:r>
            <a:br>
              <a:rPr lang="en-US">
                <a:latin typeface="XCCW Joined 1a" panose="03050602040000000000" pitchFamily="66" charset="0"/>
              </a:rPr>
            </a:br>
            <a:br>
              <a:rPr lang="en-US">
                <a:latin typeface="XCCW Joined 1a" panose="03050602040000000000" pitchFamily="66" charset="0"/>
              </a:rPr>
            </a:br>
            <a:br>
              <a:rPr lang="en-US"/>
            </a:br>
            <a:endParaRPr lang="en-US"/>
          </a:p>
        </p:txBody>
      </p:sp>
      <p:sp>
        <p:nvSpPr>
          <p:cNvPr id="3" name="Rectangle 3">
            <a:extLst>
              <a:ext uri="{FF2B5EF4-FFF2-40B4-BE49-F238E27FC236}">
                <a16:creationId xmlns:a16="http://schemas.microsoft.com/office/drawing/2014/main" id="{117C246E-01F5-59F5-D65C-B32389488C33}"/>
              </a:ext>
            </a:extLst>
          </p:cNvPr>
          <p:cNvSpPr txBox="1">
            <a:spLocks noGrp="1"/>
          </p:cNvSpPr>
          <p:nvPr>
            <p:ph type="body" idx="4294967295"/>
          </p:nvPr>
        </p:nvSpPr>
        <p:spPr>
          <a:xfrm>
            <a:off x="323850" y="1628775"/>
            <a:ext cx="5251450" cy="3078163"/>
          </a:xfrm>
        </p:spPr>
        <p:txBody>
          <a:bodyPr/>
          <a:lstStyle>
            <a:defPPr marL="432000" lvl="0" indent="-324000" algn="l" hangingPunct="0">
              <a:spcBef>
                <a:spcPts val="0"/>
              </a:spcBef>
              <a:spcAft>
                <a:spcPts val="1417"/>
              </a:spcAft>
              <a:buSzPct val="45000"/>
              <a:buFont typeface="StarSymbol"/>
              <a:buNone/>
              <a:defRPr lang="en-US" sz="2700" b="0" i="0" u="none" strike="noStrike" kern="1200" spc="0">
                <a:ln>
                  <a:noFill/>
                </a:ln>
                <a:solidFill>
                  <a:srgbClr val="000000"/>
                </a:solidFill>
                <a:latin typeface="Lucida Sans Unicode"/>
                <a:ea typeface="Microsoft YaHei" pitchFamily="2"/>
                <a:cs typeface="Mangal" pitchFamily="2"/>
              </a:defRPr>
            </a:defPPr>
            <a:lvl1pPr marL="432000" lvl="0" indent="-324000" algn="l" hangingPunct="0">
              <a:spcBef>
                <a:spcPts val="0"/>
              </a:spcBef>
              <a:spcAft>
                <a:spcPts val="1417"/>
              </a:spcAft>
              <a:buSzPct val="45000"/>
              <a:buFont typeface="StarSymbol"/>
              <a:buChar char="●"/>
              <a:defRPr lang="en-US" sz="2700" b="0" i="0" u="none" strike="noStrike" kern="1200" spc="0">
                <a:ln>
                  <a:noFill/>
                </a:ln>
                <a:solidFill>
                  <a:srgbClr val="000000"/>
                </a:solidFill>
                <a:latin typeface="Lucida Sans Unicode"/>
                <a:ea typeface="Microsoft YaHei" pitchFamily="2"/>
                <a:cs typeface="Mangal" pitchFamily="2"/>
              </a:defRPr>
            </a:lvl1pPr>
            <a:lvl2pPr marL="864000" lvl="1" indent="-324000" algn="l" hangingPunct="0">
              <a:spcBef>
                <a:spcPts val="0"/>
              </a:spcBef>
              <a:spcAft>
                <a:spcPts val="1134"/>
              </a:spcAft>
              <a:buSzPct val="75000"/>
              <a:buFont typeface="StarSymbol"/>
              <a:buChar char="–"/>
              <a:defRPr lang="en-US" sz="2100" b="0" i="0" u="none" strike="noStrike" kern="1200" spc="0">
                <a:ln>
                  <a:noFill/>
                </a:ln>
                <a:solidFill>
                  <a:srgbClr val="000000"/>
                </a:solidFill>
                <a:latin typeface="Lucida Sans Unicode"/>
                <a:ea typeface="Microsoft YaHei" pitchFamily="2"/>
                <a:cs typeface="Mangal" pitchFamily="2"/>
              </a:defRPr>
            </a:lvl2pPr>
            <a:lvl3pPr marL="1295999" lvl="2" indent="-288000" algn="l" hangingPunct="0">
              <a:spcBef>
                <a:spcPts val="0"/>
              </a:spcBef>
              <a:spcAft>
                <a:spcPts val="850"/>
              </a:spcAft>
              <a:buSzPct val="45000"/>
              <a:buFont typeface="StarSymbol"/>
              <a:buChar char="●"/>
              <a:defRPr lang="en-US" sz="1900" b="0" i="0" u="none" strike="noStrike" kern="1200" spc="0">
                <a:ln>
                  <a:noFill/>
                </a:ln>
                <a:solidFill>
                  <a:srgbClr val="000000"/>
                </a:solidFill>
                <a:latin typeface="Lucida Sans Unicode"/>
                <a:ea typeface="Microsoft YaHei" pitchFamily="2"/>
                <a:cs typeface="Mangal" pitchFamily="2"/>
              </a:defRPr>
            </a:lvl3pPr>
            <a:lvl4pPr marL="1728000" lvl="3" indent="-216000" algn="l" hangingPunct="0">
              <a:spcBef>
                <a:spcPts val="0"/>
              </a:spcBef>
              <a:spcAft>
                <a:spcPts val="567"/>
              </a:spcAft>
              <a:buSzPct val="75000"/>
              <a:buFont typeface="StarSymbol"/>
              <a:buChar char="–"/>
              <a:defRPr lang="en-US" sz="1800" b="0" i="0" u="none" strike="noStrike" kern="1200" spc="0">
                <a:ln>
                  <a:noFill/>
                </a:ln>
                <a:solidFill>
                  <a:srgbClr val="000000"/>
                </a:solidFill>
                <a:latin typeface="Lucida Sans Unicode"/>
                <a:ea typeface="Microsoft YaHei" pitchFamily="2"/>
                <a:cs typeface="Mangal" pitchFamily="2"/>
              </a:defRPr>
            </a:lvl4pPr>
            <a:lvl5pPr marL="2160000" lvl="4" indent="-216000" algn="l" hangingPunct="0">
              <a:spcBef>
                <a:spcPts val="0"/>
              </a:spcBef>
              <a:spcAft>
                <a:spcPts val="283"/>
              </a:spcAft>
              <a:buSzPct val="45000"/>
              <a:buFont typeface="StarSymbol"/>
              <a:buChar char="●"/>
              <a:defRPr lang="en-US" sz="2000" b="0" i="0" u="none" strike="noStrike" kern="1200" spc="0">
                <a:ln>
                  <a:noFill/>
                </a:ln>
                <a:solidFill>
                  <a:srgbClr val="000000"/>
                </a:solidFill>
                <a:latin typeface="Lucida Sans Unicode"/>
                <a:ea typeface="Microsoft YaHei" pitchFamily="2"/>
                <a:cs typeface="Mangal" pitchFamily="2"/>
              </a:defRPr>
            </a:lvl5pPr>
            <a:lvl6pPr marL="2592000" lvl="5" indent="-216000" algn="l" hangingPunct="0">
              <a:spcBef>
                <a:spcPts val="0"/>
              </a:spcBef>
              <a:spcAft>
                <a:spcPts val="283"/>
              </a:spcAft>
              <a:buSzPct val="45000"/>
              <a:buFont typeface="StarSymbol"/>
              <a:buChar char="●"/>
              <a:defRPr lang="en-US" sz="2000" b="0" i="0" u="none" strike="noStrike" kern="1200" spc="0">
                <a:ln>
                  <a:noFill/>
                </a:ln>
                <a:solidFill>
                  <a:srgbClr val="000000"/>
                </a:solidFill>
                <a:latin typeface="Lucida Sans Unicode"/>
                <a:ea typeface="Microsoft YaHei" pitchFamily="2"/>
                <a:cs typeface="Mangal" pitchFamily="2"/>
              </a:defRPr>
            </a:lvl6pPr>
            <a:lvl7pPr marL="3024000" lvl="6" indent="-216000" algn="l" hangingPunct="0">
              <a:spcBef>
                <a:spcPts val="0"/>
              </a:spcBef>
              <a:spcAft>
                <a:spcPts val="283"/>
              </a:spcAft>
              <a:buSzPct val="45000"/>
              <a:buFont typeface="StarSymbol"/>
              <a:buChar char="●"/>
              <a:defRPr lang="en-US" sz="2000" b="0" i="0" u="none" strike="noStrike" kern="1200" spc="0">
                <a:ln>
                  <a:noFill/>
                </a:ln>
                <a:solidFill>
                  <a:srgbClr val="000000"/>
                </a:solidFill>
                <a:latin typeface="Lucida Sans Unicode"/>
                <a:ea typeface="Microsoft YaHei" pitchFamily="2"/>
                <a:cs typeface="Mangal" pitchFamily="2"/>
              </a:defRPr>
            </a:lvl7pPr>
            <a:lvl8pPr marL="3456000" lvl="7" indent="-216000" algn="l" hangingPunct="0">
              <a:spcBef>
                <a:spcPts val="0"/>
              </a:spcBef>
              <a:spcAft>
                <a:spcPts val="283"/>
              </a:spcAft>
              <a:buSzPct val="45000"/>
              <a:buFont typeface="StarSymbol"/>
              <a:buChar char="●"/>
              <a:defRPr lang="en-US" sz="2000" b="0" i="0" u="none" strike="noStrike" kern="1200" spc="0">
                <a:ln>
                  <a:noFill/>
                </a:ln>
                <a:solidFill>
                  <a:srgbClr val="000000"/>
                </a:solidFill>
                <a:latin typeface="Lucida Sans Unicode"/>
                <a:ea typeface="Microsoft YaHei" pitchFamily="2"/>
                <a:cs typeface="Mangal" pitchFamily="2"/>
              </a:defRPr>
            </a:lvl8pPr>
            <a:lvl9pPr marL="3887999" lvl="8" indent="-216000" algn="l" hangingPunct="0">
              <a:spcBef>
                <a:spcPts val="0"/>
              </a:spcBef>
              <a:spcAft>
                <a:spcPts val="283"/>
              </a:spcAft>
              <a:buSzPct val="45000"/>
              <a:buFont typeface="StarSymbol"/>
              <a:buChar char="●"/>
              <a:defRPr lang="en-US" sz="2000" b="0" i="0" u="none" strike="noStrike" kern="1200" spc="0">
                <a:ln>
                  <a:noFill/>
                </a:ln>
                <a:solidFill>
                  <a:srgbClr val="000000"/>
                </a:solidFill>
                <a:latin typeface="Lucida Sans Unicode"/>
                <a:ea typeface="Microsoft YaHei" pitchFamily="2"/>
                <a:cs typeface="Mangal" pitchFamily="2"/>
              </a:defRPr>
            </a:lvl9pPr>
          </a:lstStyle>
          <a:p>
            <a:pPr marL="0" indent="0" hangingPunct="1">
              <a:lnSpc>
                <a:spcPct val="80000"/>
              </a:lnSpc>
              <a:spcBef>
                <a:spcPts val="300"/>
              </a:spcBef>
              <a:spcAft>
                <a:spcPts val="0"/>
              </a:spcAft>
              <a:buFont typeface="StarSymbol"/>
              <a:buNone/>
              <a:defRPr/>
            </a:pPr>
            <a:endParaRPr lang="en-GB" sz="1650">
              <a:latin typeface="XCCW Joined 1a" panose="03050602040000000000" pitchFamily="66" charset="0"/>
              <a:cs typeface="Arial" pitchFamily="32"/>
            </a:endParaRPr>
          </a:p>
          <a:p>
            <a:pPr marL="0" indent="0">
              <a:lnSpc>
                <a:spcPct val="80000"/>
              </a:lnSpc>
              <a:spcBef>
                <a:spcPts val="300"/>
              </a:spcBef>
              <a:spcAft>
                <a:spcPts val="0"/>
              </a:spcAft>
              <a:buClr>
                <a:srgbClr val="2DA2BF"/>
              </a:buClr>
              <a:buSzPct val="68000"/>
              <a:buFont typeface="Wingdings 3" pitchFamily="16"/>
              <a:buChar char=""/>
              <a:defRPr/>
            </a:pPr>
            <a:r>
              <a:rPr lang="en-GB" sz="1600">
                <a:solidFill>
                  <a:srgbClr val="0070C0"/>
                </a:solidFill>
                <a:latin typeface="Candara" panose="020E0502030303020204" pitchFamily="34" charset="0"/>
                <a:cs typeface="Arial" pitchFamily="32"/>
              </a:rPr>
              <a:t>CGP, Letts, Collins, Rising Stars – all do study guides </a:t>
            </a:r>
          </a:p>
          <a:p>
            <a:pPr marL="0" indent="0">
              <a:lnSpc>
                <a:spcPct val="80000"/>
              </a:lnSpc>
              <a:spcBef>
                <a:spcPts val="300"/>
              </a:spcBef>
              <a:spcAft>
                <a:spcPts val="0"/>
              </a:spcAft>
              <a:buClr>
                <a:srgbClr val="2DA2BF"/>
              </a:buClr>
              <a:buSzPct val="68000"/>
              <a:buFont typeface="Wingdings 3" pitchFamily="16"/>
              <a:buChar char=""/>
              <a:defRPr/>
            </a:pPr>
            <a:endParaRPr lang="en-GB" sz="1600">
              <a:solidFill>
                <a:srgbClr val="0070C0"/>
              </a:solidFill>
              <a:latin typeface="Candara" panose="020E0502030303020204" pitchFamily="34" charset="0"/>
              <a:cs typeface="Arial" pitchFamily="32"/>
            </a:endParaRPr>
          </a:p>
          <a:p>
            <a:pPr marL="0" indent="0">
              <a:lnSpc>
                <a:spcPct val="80000"/>
              </a:lnSpc>
              <a:spcBef>
                <a:spcPts val="300"/>
              </a:spcBef>
              <a:spcAft>
                <a:spcPts val="0"/>
              </a:spcAft>
              <a:buClr>
                <a:srgbClr val="2DA2BF"/>
              </a:buClr>
              <a:buSzPct val="68000"/>
              <a:buFont typeface="Wingdings 3" pitchFamily="16"/>
              <a:buChar char=""/>
              <a:defRPr/>
            </a:pPr>
            <a:endParaRPr lang="en-GB" sz="1600">
              <a:solidFill>
                <a:srgbClr val="0070C0"/>
              </a:solidFill>
              <a:latin typeface="Candara" panose="020E0502030303020204" pitchFamily="34" charset="0"/>
              <a:cs typeface="Arial" pitchFamily="32"/>
            </a:endParaRPr>
          </a:p>
          <a:p>
            <a:pPr marL="0" indent="0" fontAlgn="t">
              <a:buFont typeface="Arial" panose="020B0604020202020204" pitchFamily="34" charset="0"/>
              <a:buNone/>
              <a:defRPr/>
            </a:pPr>
            <a:r>
              <a:rPr lang="en-GB" sz="1600">
                <a:solidFill>
                  <a:srgbClr val="0070C0"/>
                </a:solidFill>
                <a:latin typeface="Candara" panose="020E0502030303020204" pitchFamily="34" charset="0"/>
              </a:rPr>
              <a:t>BBC Education have produced a whole host of materials for KS2.  Follow the KS2 link and then select either Maths or English.   Each area usually has an information section for reading, plus an activity and then quiz which is marked online.  Some aspects require a subscription </a:t>
            </a:r>
            <a:r>
              <a:rPr lang="en-GB" sz="1400">
                <a:latin typeface="Candara" panose="020E0502030303020204" pitchFamily="34" charset="0"/>
              </a:rPr>
              <a:t>- </a:t>
            </a:r>
            <a:r>
              <a:rPr lang="en-GB" sz="1200" u="sng">
                <a:solidFill>
                  <a:srgbClr val="0563C1"/>
                </a:solidFill>
                <a:latin typeface="Candara" panose="020E0502030303020204" pitchFamily="34" charset="0"/>
                <a:hlinkClick r:id="rId3"/>
              </a:rPr>
              <a:t>http://www.bbc.co.uk/education</a:t>
            </a:r>
            <a:endParaRPr lang="en-GB" sz="1200">
              <a:latin typeface="Candara" panose="020E0502030303020204" pitchFamily="34" charset="0"/>
            </a:endParaRPr>
          </a:p>
          <a:p>
            <a:pPr marL="0" indent="0" fontAlgn="t">
              <a:buFont typeface="Arial" panose="020B0604020202020204" pitchFamily="34" charset="0"/>
              <a:buNone/>
              <a:defRPr/>
            </a:pPr>
            <a:r>
              <a:rPr lang="en-GB" sz="1200">
                <a:latin typeface="Candara" panose="020E0502030303020204" pitchFamily="34" charset="0"/>
              </a:rPr>
              <a:t> </a:t>
            </a:r>
          </a:p>
          <a:p>
            <a:pPr marL="0" indent="0" fontAlgn="t">
              <a:buFont typeface="Arial" panose="020B0604020202020204" pitchFamily="34" charset="0"/>
              <a:buNone/>
              <a:defRPr/>
            </a:pPr>
            <a:r>
              <a:rPr lang="en-GB" sz="1600">
                <a:solidFill>
                  <a:srgbClr val="0070C0"/>
                </a:solidFill>
                <a:latin typeface="Candara" panose="020E0502030303020204" pitchFamily="34" charset="0"/>
              </a:rPr>
              <a:t>A site with both Maths and English based quizzes which are marked as you go along </a:t>
            </a:r>
            <a:r>
              <a:rPr lang="en-GB" sz="1400">
                <a:latin typeface="Candara" panose="020E0502030303020204" pitchFamily="34" charset="0"/>
              </a:rPr>
              <a:t>- </a:t>
            </a:r>
            <a:r>
              <a:rPr lang="en-GB" sz="1200" u="sng">
                <a:solidFill>
                  <a:srgbClr val="0563C1"/>
                </a:solidFill>
                <a:latin typeface="Candara" panose="020E0502030303020204" pitchFamily="34" charset="0"/>
                <a:hlinkClick r:id="rId4"/>
              </a:rPr>
              <a:t>http://www.educationquizzes.com/ks2/maths/</a:t>
            </a:r>
            <a:endParaRPr lang="en-GB" sz="1200">
              <a:latin typeface="Candara" panose="020E0502030303020204" pitchFamily="34" charset="0"/>
            </a:endParaRPr>
          </a:p>
          <a:p>
            <a:pPr marL="0" indent="0" fontAlgn="t">
              <a:buFont typeface="Arial" panose="020B0604020202020204" pitchFamily="34" charset="0"/>
              <a:buNone/>
              <a:defRPr/>
            </a:pPr>
            <a:r>
              <a:rPr lang="en-GB" sz="1200">
                <a:latin typeface="Candara" panose="020E0502030303020204" pitchFamily="34" charset="0"/>
              </a:rPr>
              <a:t> </a:t>
            </a:r>
          </a:p>
          <a:p>
            <a:pPr marL="0" indent="0" fontAlgn="t">
              <a:buFont typeface="Arial" panose="020B0604020202020204" pitchFamily="34" charset="0"/>
              <a:buNone/>
              <a:defRPr/>
            </a:pPr>
            <a:r>
              <a:rPr lang="en-GB" sz="1600">
                <a:solidFill>
                  <a:srgbClr val="0070C0"/>
                </a:solidFill>
                <a:latin typeface="Candara" panose="020E0502030303020204" pitchFamily="34" charset="0"/>
              </a:rPr>
              <a:t>A site with a range of information and questions – great for revision purposes! </a:t>
            </a:r>
            <a:r>
              <a:rPr lang="en-GB" sz="1200" u="sng">
                <a:solidFill>
                  <a:srgbClr val="0563C1"/>
                </a:solidFill>
                <a:latin typeface="Candara" panose="020E0502030303020204" pitchFamily="34" charset="0"/>
                <a:hlinkClick r:id="rId5"/>
              </a:rPr>
              <a:t>http://www.icteachers.co.uk/children/children_sats.htm</a:t>
            </a:r>
            <a:endParaRPr lang="en-GB" sz="1200">
              <a:latin typeface="Candara" panose="020E0502030303020204" pitchFamily="34" charset="0"/>
            </a:endParaRPr>
          </a:p>
          <a:p>
            <a:pPr marL="0" indent="0">
              <a:lnSpc>
                <a:spcPct val="80000"/>
              </a:lnSpc>
              <a:spcBef>
                <a:spcPts val="300"/>
              </a:spcBef>
              <a:spcAft>
                <a:spcPts val="0"/>
              </a:spcAft>
              <a:buClr>
                <a:srgbClr val="2DA2BF"/>
              </a:buClr>
              <a:buSzPct val="68000"/>
              <a:buFont typeface="Wingdings 3" pitchFamily="16"/>
              <a:buChar char=""/>
              <a:defRPr/>
            </a:pPr>
            <a:endParaRPr lang="en-GB" sz="2100">
              <a:solidFill>
                <a:srgbClr val="0070C0"/>
              </a:solidFill>
              <a:latin typeface="Candara" panose="020E0502030303020204" pitchFamily="34" charset="0"/>
              <a:cs typeface="Arial" pitchFamily="32"/>
            </a:endParaRPr>
          </a:p>
          <a:p>
            <a:pPr>
              <a:buFont typeface="StarSymbol"/>
              <a:buNone/>
              <a:defRPr/>
            </a:pPr>
            <a:endParaRPr lang="en-GB" sz="900">
              <a:latin typeface="Arial" pitchFamily="34"/>
              <a:cs typeface="Arial" pitchFamily="32"/>
            </a:endParaRPr>
          </a:p>
          <a:p>
            <a:pPr marL="0" indent="0">
              <a:lnSpc>
                <a:spcPct val="80000"/>
              </a:lnSpc>
              <a:spcBef>
                <a:spcPts val="300"/>
              </a:spcBef>
              <a:spcAft>
                <a:spcPts val="0"/>
              </a:spcAft>
              <a:buFont typeface="StarSymbol"/>
              <a:buNone/>
              <a:defRPr/>
            </a:pPr>
            <a:endParaRPr lang="en-GB" sz="1650">
              <a:latin typeface="Arial" pitchFamily="34"/>
              <a:cs typeface="Arial" pitchFamily="32"/>
            </a:endParaRPr>
          </a:p>
        </p:txBody>
      </p:sp>
      <p:pic>
        <p:nvPicPr>
          <p:cNvPr id="49156" name="Group 6">
            <a:extLst>
              <a:ext uri="{FF2B5EF4-FFF2-40B4-BE49-F238E27FC236}">
                <a16:creationId xmlns:a16="http://schemas.microsoft.com/office/drawing/2014/main" id="{DB2F7CDB-8146-2110-982B-9C5E5BC5D1E4}"/>
              </a:ext>
            </a:extLst>
          </p:cNvPr>
          <p:cNvPicPr>
            <a:picLocks noChangeArrowheads="1"/>
          </p:cNvPicPr>
          <p:nvPr/>
        </p:nvPicPr>
        <p:blipFill>
          <a:blip r:embed="rId6">
            <a:extLst>
              <a:ext uri="{28A0092B-C50C-407E-A947-70E740481C1C}">
                <a14:useLocalDpi xmlns:a14="http://schemas.microsoft.com/office/drawing/2010/main" val="0"/>
              </a:ext>
            </a:extLst>
          </a:blip>
          <a:srcRect t="-1949" r="-1344" b="-433"/>
          <a:stretch>
            <a:fillRect/>
          </a:stretch>
        </p:blipFill>
        <p:spPr bwMode="auto">
          <a:xfrm>
            <a:off x="8027988" y="333375"/>
            <a:ext cx="828675" cy="1131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pic>
        <p:nvPicPr>
          <p:cNvPr id="49157" name="Picture 5">
            <a:extLst>
              <a:ext uri="{FF2B5EF4-FFF2-40B4-BE49-F238E27FC236}">
                <a16:creationId xmlns:a16="http://schemas.microsoft.com/office/drawing/2014/main" id="{F36189E7-E158-42BE-90D4-48C475C4598B}"/>
              </a:ext>
            </a:extLst>
          </p:cNvPr>
          <p:cNvPicPr>
            <a:picLocks noChangeAspect="1" noChangeArrowheads="1"/>
          </p:cNvPicPr>
          <p:nvPr/>
        </p:nvPicPr>
        <p:blipFill>
          <a:blip r:embed="rId7">
            <a:extLst>
              <a:ext uri="{28A0092B-C50C-407E-A947-70E740481C1C}">
                <a14:useLocalDpi xmlns:a14="http://schemas.microsoft.com/office/drawing/2010/main" val="0"/>
              </a:ext>
            </a:extLst>
          </a:blip>
          <a:srcRect l="4968" r="6416" b="3526"/>
          <a:stretch>
            <a:fillRect/>
          </a:stretch>
        </p:blipFill>
        <p:spPr bwMode="auto">
          <a:xfrm>
            <a:off x="6873875" y="4005263"/>
            <a:ext cx="1684338" cy="2347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9158" name="Picture 7">
            <a:extLst>
              <a:ext uri="{FF2B5EF4-FFF2-40B4-BE49-F238E27FC236}">
                <a16:creationId xmlns:a16="http://schemas.microsoft.com/office/drawing/2014/main" id="{2A62031D-A77D-1043-113E-3585168D9B6E}"/>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850063" y="1465263"/>
            <a:ext cx="1698625" cy="2252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ED78B67FBD16548BFA96F1A4F0424D9" ma:contentTypeVersion="20" ma:contentTypeDescription="Create a new document." ma:contentTypeScope="" ma:versionID="047186067ad01ccba18f3e962de3c0d9">
  <xsd:schema xmlns:xsd="http://www.w3.org/2001/XMLSchema" xmlns:xs="http://www.w3.org/2001/XMLSchema" xmlns:p="http://schemas.microsoft.com/office/2006/metadata/properties" xmlns:ns2="10265577-d3ac-4f51-89e7-59c9e85535f1" xmlns:ns3="0374c427-b7f2-44eb-81c7-02bb7c1e0bfd" targetNamespace="http://schemas.microsoft.com/office/2006/metadata/properties" ma:root="true" ma:fieldsID="95ce843a30d346da0ead45e9366ce59d" ns2:_="" ns3:_="">
    <xsd:import namespace="10265577-d3ac-4f51-89e7-59c9e85535f1"/>
    <xsd:import namespace="0374c427-b7f2-44eb-81c7-02bb7c1e0bfd"/>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LengthInSeconds" minOccurs="0"/>
                <xsd:element ref="ns2:MediaServiceAutoKeyPoints" minOccurs="0"/>
                <xsd:element ref="ns2:MediaServiceKeyPoints" minOccurs="0"/>
                <xsd:element ref="ns2:MediaServiceAutoTags" minOccurs="0"/>
                <xsd:element ref="ns2:MediaServiceGenerationTime" minOccurs="0"/>
                <xsd:element ref="ns2:MediaServiceEventHashCode" minOccurs="0"/>
                <xsd:element ref="ns2:MediaServiceOCR" minOccurs="0"/>
                <xsd:element ref="ns2:MediaServiceLocation" minOccurs="0"/>
                <xsd:element ref="ns3:SharedWithUsers" minOccurs="0"/>
                <xsd:element ref="ns3:SharedWithDetails" minOccurs="0"/>
                <xsd:element ref="ns2:lcf76f155ced4ddcb4097134ff3c332f" minOccurs="0"/>
                <xsd:element ref="ns3:TaxCatchAll"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0265577-d3ac-4f51-89e7-59c9e85535f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LengthInSeconds" ma:index="11" nillable="true" ma:displayName="Length (seconds)" ma:internalName="MediaLengthInSeconds" ma:readOnly="true">
      <xsd:simpleType>
        <xsd:restriction base="dms:Unknown"/>
      </xsd:simpleType>
    </xsd:element>
    <xsd:element name="MediaServiceAutoKeyPoints" ma:index="12" nillable="true" ma:displayName="MediaServiceAutoKeyPoints" ma:hidden="true" ma:internalName="MediaServiceAutoKeyPoints" ma:readOnly="true">
      <xsd:simpleType>
        <xsd:restriction base="dms:Note"/>
      </xsd:simpleType>
    </xsd:element>
    <xsd:element name="MediaServiceKeyPoints" ma:index="13" nillable="true" ma:displayName="KeyPoints" ma:internalName="MediaServiceKeyPoints" ma:readOnly="true">
      <xsd:simpleType>
        <xsd:restriction base="dms:Note">
          <xsd:maxLength value="255"/>
        </xsd:restriction>
      </xsd:simpleType>
    </xsd:element>
    <xsd:element name="MediaServiceAutoTags" ma:index="14" nillable="true" ma:displayName="Tags" ma:internalName="MediaServiceAutoTags" ma:readOnly="true">
      <xsd:simpleType>
        <xsd:restriction base="dms:Text"/>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Location" ma:index="18" nillable="true" ma:displayName="Location" ma:internalName="MediaServiceLocation" ma:readOnly="true">
      <xsd:simpleType>
        <xsd:restriction base="dms:Text"/>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f88e4474-d5ba-4942-baaa-80d702590d41"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0374c427-b7f2-44eb-81c7-02bb7c1e0bfd" elementFormDefault="qualified">
    <xsd:import namespace="http://schemas.microsoft.com/office/2006/documentManagement/types"/>
    <xsd:import namespace="http://schemas.microsoft.com/office/infopath/2007/PartnerControls"/>
    <xsd:element name="SharedWithUsers" ma:index="1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26c2d2d2-727f-43b7-b935-70e2d29cbb39}" ma:internalName="TaxCatchAll" ma:showField="CatchAllData" ma:web="0374c427-b7f2-44eb-81c7-02bb7c1e0bf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0374c427-b7f2-44eb-81c7-02bb7c1e0bfd" xsi:nil="true"/>
    <lcf76f155ced4ddcb4097134ff3c332f xmlns="10265577-d3ac-4f51-89e7-59c9e85535f1">
      <Terms xmlns="http://schemas.microsoft.com/office/infopath/2007/PartnerControls"/>
    </lcf76f155ced4ddcb4097134ff3c332f>
  </documentManagement>
</p:properties>
</file>

<file path=customXml/item4.xml><?xml version="1.0" encoding="utf-8"?>
<LongProperties xmlns="http://schemas.microsoft.com/office/2006/metadata/longProperties"/>
</file>

<file path=customXml/itemProps1.xml><?xml version="1.0" encoding="utf-8"?>
<ds:datastoreItem xmlns:ds="http://schemas.openxmlformats.org/officeDocument/2006/customXml" ds:itemID="{9FF873B6-0E7B-4683-8944-AF1DA7D02713}">
  <ds:schemaRefs>
    <ds:schemaRef ds:uri="0374c427-b7f2-44eb-81c7-02bb7c1e0bfd"/>
    <ds:schemaRef ds:uri="10265577-d3ac-4f51-89e7-59c9e85535f1"/>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F3C5BF9E-481C-4ABD-9E57-4072E164EFEC}">
  <ds:schemaRefs>
    <ds:schemaRef ds:uri="http://schemas.microsoft.com/sharepoint/v3/contenttype/forms"/>
  </ds:schemaRefs>
</ds:datastoreItem>
</file>

<file path=customXml/itemProps3.xml><?xml version="1.0" encoding="utf-8"?>
<ds:datastoreItem xmlns:ds="http://schemas.openxmlformats.org/officeDocument/2006/customXml" ds:itemID="{1A677A36-2B26-4BB5-A889-DA23496134C6}">
  <ds:schemaRefs>
    <ds:schemaRef ds:uri="0374c427-b7f2-44eb-81c7-02bb7c1e0bfd"/>
    <ds:schemaRef ds:uri="10265577-d3ac-4f51-89e7-59c9e85535f1"/>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4.xml><?xml version="1.0" encoding="utf-8"?>
<ds:datastoreItem xmlns:ds="http://schemas.openxmlformats.org/officeDocument/2006/customXml" ds:itemID="{FBF11914-84C4-4F19-ABC8-1E4F584EC963}">
  <ds:schemaRefs>
    <ds:schemaRef ds:uri="http://schemas.microsoft.com/office/2006/metadata/longProperties"/>
  </ds:schemaRefs>
</ds:datastoreItem>
</file>

<file path=docProps/app.xml><?xml version="1.0" encoding="utf-8"?>
<Properties xmlns="http://schemas.openxmlformats.org/officeDocument/2006/extended-properties" xmlns:vt="http://schemas.openxmlformats.org/officeDocument/2006/docPropsVTypes">
  <Application>Microsoft Office PowerPoint</Application>
  <PresentationFormat>On-screen Show (4:3)</PresentationFormat>
  <Slides>54</Slides>
  <Notes>5</Notes>
  <HiddenSlides>0</HiddenSlides>
  <ScaleCrop>false</ScaleCrop>
  <HeadingPairs>
    <vt:vector size="4" baseType="variant">
      <vt:variant>
        <vt:lpstr>Theme</vt:lpstr>
      </vt:variant>
      <vt:variant>
        <vt:i4>2</vt:i4>
      </vt:variant>
      <vt:variant>
        <vt:lpstr>Slide Titles</vt:lpstr>
      </vt:variant>
      <vt:variant>
        <vt:i4>54</vt:i4>
      </vt:variant>
    </vt:vector>
  </HeadingPairs>
  <TitlesOfParts>
    <vt:vector size="56" baseType="lpstr">
      <vt:lpstr>Office Theme</vt:lpstr>
      <vt:lpstr>1_Office Theme</vt:lpstr>
      <vt:lpstr>PowerPoint Presentation</vt:lpstr>
      <vt:lpstr>Structure of the evening</vt:lpstr>
      <vt:lpstr>2027 Test timetable</vt:lpstr>
      <vt:lpstr>Participation in the tests</vt:lpstr>
      <vt:lpstr>Score conversions (pass marks)</vt:lpstr>
      <vt:lpstr>Scaled scores</vt:lpstr>
      <vt:lpstr>The results</vt:lpstr>
      <vt:lpstr>Test results and teacher assessments</vt:lpstr>
      <vt:lpstr>Teacher assessments</vt:lpstr>
      <vt:lpstr>Teacher assessments</vt:lpstr>
      <vt:lpstr>Our results</vt:lpstr>
      <vt:lpstr>    Maths session      </vt:lpstr>
      <vt:lpstr>Maths Curriculum Calendar</vt:lpstr>
      <vt:lpstr>Our curriculum- autumn term</vt:lpstr>
      <vt:lpstr>Our curriculum- spring term</vt:lpstr>
      <vt:lpstr>Our curriculum- summer term</vt:lpstr>
      <vt:lpstr>Mathematics Test Papers</vt:lpstr>
      <vt:lpstr>Sample Questions –Paper 1</vt:lpstr>
      <vt:lpstr>Sample questions – Paper 1</vt:lpstr>
      <vt:lpstr>Sample Question – Paper 2 &amp; 3</vt:lpstr>
      <vt:lpstr>Calculation Methods</vt:lpstr>
      <vt:lpstr>Calculation Methods</vt:lpstr>
      <vt:lpstr>Calculation Methods</vt:lpstr>
      <vt:lpstr>Calculation Methods</vt:lpstr>
      <vt:lpstr>Calculation Methods</vt:lpstr>
      <vt:lpstr>PowerPoint Presentation</vt:lpstr>
      <vt:lpstr>PowerPoint Presentation</vt:lpstr>
      <vt:lpstr>   Useful books and websites....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Do Nows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KS2 – Comprehension </vt:lpstr>
      <vt:lpstr>Highlighters</vt:lpstr>
      <vt:lpstr>PowerPoint Presentation</vt:lpstr>
      <vt:lpstr>PowerPoint Presentation</vt:lpstr>
      <vt:lpstr>PowerPoint Presentation</vt:lpstr>
      <vt:lpstr>PowerPoint Presentation</vt:lpstr>
      <vt:lpstr>PowerPoint Presentation</vt:lpstr>
      <vt:lpstr>   Useful books and websites....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Louise Pritchard</dc:creator>
  <cp:revision>1</cp:revision>
  <dcterms:created xsi:type="dcterms:W3CDTF">2015-10-28T16:38:05Z</dcterms:created>
  <dcterms:modified xsi:type="dcterms:W3CDTF">2026-10-05T16:40:21Z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display_urn:schemas-microsoft-com:office:office#Editor">
    <vt:lpwstr>Mrs M Johnson</vt:lpwstr>
  </property>
  <property fmtid="{D5CDD505-2E9C-101B-9397-08002B2CF9AE}" pid="3" name="Order">
    <vt:lpwstr>322800.000000000</vt:lpwstr>
  </property>
  <property fmtid="{D5CDD505-2E9C-101B-9397-08002B2CF9AE}" pid="4" name="display_urn:schemas-microsoft-com:office:office#Author">
    <vt:lpwstr>Mrs M Johnson</vt:lpwstr>
  </property>
  <property fmtid="{D5CDD505-2E9C-101B-9397-08002B2CF9AE}" pid="5" name="MediaServiceImageTags">
    <vt:lpwstr/>
  </property>
  <property fmtid="{D5CDD505-2E9C-101B-9397-08002B2CF9AE}" pid="6" name="ContentTypeId">
    <vt:lpwstr>0x0101004ED78B67FBD16548BFA96F1A4F0424D9</vt:lpwstr>
  </property>
</Properties>
</file>